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62" r:id="rId4"/>
    <p:sldId id="263" r:id="rId5"/>
    <p:sldId id="264" r:id="rId6"/>
    <p:sldId id="266" r:id="rId7"/>
    <p:sldId id="261" r:id="rId8"/>
    <p:sldId id="258" r:id="rId9"/>
    <p:sldId id="267" r:id="rId10"/>
    <p:sldId id="271" r:id="rId11"/>
    <p:sldId id="272" r:id="rId12"/>
    <p:sldId id="268" r:id="rId13"/>
    <p:sldId id="270" r:id="rId14"/>
    <p:sldId id="273" r:id="rId15"/>
    <p:sldId id="269" r:id="rId16"/>
    <p:sldId id="265"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687"/>
    <a:srgbClr val="9999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58" d="100"/>
          <a:sy n="58" d="100"/>
        </p:scale>
        <p:origin x="92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8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userId="b8c71f6e-fdf4-4544-982e-dfbaa40344df" providerId="ADAL" clId="{AC9B0730-7147-4653-BBC4-C2AFD67192A9}"/>
    <pc:docChg chg="undo redo custSel addSld delSld modSld sldOrd">
      <pc:chgData name="Carolina" userId="b8c71f6e-fdf4-4544-982e-dfbaa40344df" providerId="ADAL" clId="{AC9B0730-7147-4653-BBC4-C2AFD67192A9}" dt="2024-04-26T17:37:22.373" v="541"/>
      <pc:docMkLst>
        <pc:docMk/>
      </pc:docMkLst>
      <pc:sldChg chg="addSp delSp modSp mod ord modClrScheme modAnim chgLayout">
        <pc:chgData name="Carolina" userId="b8c71f6e-fdf4-4544-982e-dfbaa40344df" providerId="ADAL" clId="{AC9B0730-7147-4653-BBC4-C2AFD67192A9}" dt="2024-04-26T17:35:11.764" v="444" actId="1076"/>
        <pc:sldMkLst>
          <pc:docMk/>
          <pc:sldMk cId="1412241127" sldId="258"/>
        </pc:sldMkLst>
        <pc:spChg chg="del mod ord">
          <ac:chgData name="Carolina" userId="b8c71f6e-fdf4-4544-982e-dfbaa40344df" providerId="ADAL" clId="{AC9B0730-7147-4653-BBC4-C2AFD67192A9}" dt="2024-04-26T17:16:48.324" v="0" actId="700"/>
          <ac:spMkLst>
            <pc:docMk/>
            <pc:sldMk cId="1412241127" sldId="258"/>
            <ac:spMk id="2" creationId="{00000000-0000-0000-0000-000000000000}"/>
          </ac:spMkLst>
        </pc:spChg>
        <pc:spChg chg="add del mod ord">
          <ac:chgData name="Carolina" userId="b8c71f6e-fdf4-4544-982e-dfbaa40344df" providerId="ADAL" clId="{AC9B0730-7147-4653-BBC4-C2AFD67192A9}" dt="2024-04-26T17:16:52.416" v="1" actId="478"/>
          <ac:spMkLst>
            <pc:docMk/>
            <pc:sldMk cId="1412241127" sldId="258"/>
            <ac:spMk id="3" creationId="{FC657492-C1E3-41B3-BBB9-F477CAF72406}"/>
          </ac:spMkLst>
        </pc:spChg>
        <pc:spChg chg="add mod">
          <ac:chgData name="Carolina" userId="b8c71f6e-fdf4-4544-982e-dfbaa40344df" providerId="ADAL" clId="{AC9B0730-7147-4653-BBC4-C2AFD67192A9}" dt="2024-04-26T17:17:11.004" v="33" actId="20577"/>
          <ac:spMkLst>
            <pc:docMk/>
            <pc:sldMk cId="1412241127" sldId="258"/>
            <ac:spMk id="4" creationId="{2ABC36A7-359A-4F44-A9ED-6A4F1D3ECA09}"/>
          </ac:spMkLst>
        </pc:spChg>
        <pc:spChg chg="add del mod">
          <ac:chgData name="Carolina" userId="b8c71f6e-fdf4-4544-982e-dfbaa40344df" providerId="ADAL" clId="{AC9B0730-7147-4653-BBC4-C2AFD67192A9}" dt="2024-04-26T17:17:14.944" v="35"/>
          <ac:spMkLst>
            <pc:docMk/>
            <pc:sldMk cId="1412241127" sldId="258"/>
            <ac:spMk id="5" creationId="{DD29432A-A5FF-4369-9AEC-596E359B6A34}"/>
          </ac:spMkLst>
        </pc:spChg>
        <pc:spChg chg="add mod">
          <ac:chgData name="Carolina" userId="b8c71f6e-fdf4-4544-982e-dfbaa40344df" providerId="ADAL" clId="{AC9B0730-7147-4653-BBC4-C2AFD67192A9}" dt="2024-04-26T17:21:40.931" v="111" actId="207"/>
          <ac:spMkLst>
            <pc:docMk/>
            <pc:sldMk cId="1412241127" sldId="258"/>
            <ac:spMk id="17" creationId="{EF62394D-B823-4A79-B633-8FB30CC37B5B}"/>
          </ac:spMkLst>
        </pc:spChg>
        <pc:spChg chg="add mod">
          <ac:chgData name="Carolina" userId="b8c71f6e-fdf4-4544-982e-dfbaa40344df" providerId="ADAL" clId="{AC9B0730-7147-4653-BBC4-C2AFD67192A9}" dt="2024-04-26T17:21:28.628" v="109" actId="1076"/>
          <ac:spMkLst>
            <pc:docMk/>
            <pc:sldMk cId="1412241127" sldId="258"/>
            <ac:spMk id="18" creationId="{40348261-3954-4157-9C25-ECA403954663}"/>
          </ac:spMkLst>
        </pc:spChg>
        <pc:spChg chg="add mod">
          <ac:chgData name="Carolina" userId="b8c71f6e-fdf4-4544-982e-dfbaa40344df" providerId="ADAL" clId="{AC9B0730-7147-4653-BBC4-C2AFD67192A9}" dt="2024-04-26T17:23:21.722" v="226" actId="207"/>
          <ac:spMkLst>
            <pc:docMk/>
            <pc:sldMk cId="1412241127" sldId="258"/>
            <ac:spMk id="20" creationId="{7034E72C-19DF-443F-9881-D80967AA263F}"/>
          </ac:spMkLst>
        </pc:spChg>
        <pc:spChg chg="add mod">
          <ac:chgData name="Carolina" userId="b8c71f6e-fdf4-4544-982e-dfbaa40344df" providerId="ADAL" clId="{AC9B0730-7147-4653-BBC4-C2AFD67192A9}" dt="2024-04-26T17:23:21.722" v="226" actId="207"/>
          <ac:spMkLst>
            <pc:docMk/>
            <pc:sldMk cId="1412241127" sldId="258"/>
            <ac:spMk id="22" creationId="{98F133EF-FC43-4F5E-BE7D-99481B6BF6D7}"/>
          </ac:spMkLst>
        </pc:spChg>
        <pc:spChg chg="add mod">
          <ac:chgData name="Carolina" userId="b8c71f6e-fdf4-4544-982e-dfbaa40344df" providerId="ADAL" clId="{AC9B0730-7147-4653-BBC4-C2AFD67192A9}" dt="2024-04-26T17:28:22.926" v="238" actId="20577"/>
          <ac:spMkLst>
            <pc:docMk/>
            <pc:sldMk cId="1412241127" sldId="258"/>
            <ac:spMk id="23" creationId="{0A320AC5-6765-4191-A27A-3CDEE212F9C5}"/>
          </ac:spMkLst>
        </pc:spChg>
        <pc:spChg chg="add mod">
          <ac:chgData name="Carolina" userId="b8c71f6e-fdf4-4544-982e-dfbaa40344df" providerId="ADAL" clId="{AC9B0730-7147-4653-BBC4-C2AFD67192A9}" dt="2024-04-26T17:28:52.772" v="258" actId="20577"/>
          <ac:spMkLst>
            <pc:docMk/>
            <pc:sldMk cId="1412241127" sldId="258"/>
            <ac:spMk id="25" creationId="{C095622B-C1A1-47D8-9247-71C754EDAF7F}"/>
          </ac:spMkLst>
        </pc:spChg>
        <pc:spChg chg="add mod">
          <ac:chgData name="Carolina" userId="b8c71f6e-fdf4-4544-982e-dfbaa40344df" providerId="ADAL" clId="{AC9B0730-7147-4653-BBC4-C2AFD67192A9}" dt="2024-04-26T17:29:39.029" v="328" actId="1076"/>
          <ac:spMkLst>
            <pc:docMk/>
            <pc:sldMk cId="1412241127" sldId="258"/>
            <ac:spMk id="26" creationId="{42473246-54B1-47F8-841D-2BB1B029BC1A}"/>
          </ac:spMkLst>
        </pc:spChg>
        <pc:spChg chg="add mod">
          <ac:chgData name="Carolina" userId="b8c71f6e-fdf4-4544-982e-dfbaa40344df" providerId="ADAL" clId="{AC9B0730-7147-4653-BBC4-C2AFD67192A9}" dt="2024-04-26T17:35:11.764" v="444" actId="1076"/>
          <ac:spMkLst>
            <pc:docMk/>
            <pc:sldMk cId="1412241127" sldId="258"/>
            <ac:spMk id="29" creationId="{32D8A919-6277-4969-A623-C3A7AEF0938E}"/>
          </ac:spMkLst>
        </pc:spChg>
        <pc:picChg chg="add mod">
          <ac:chgData name="Carolina" userId="b8c71f6e-fdf4-4544-982e-dfbaa40344df" providerId="ADAL" clId="{AC9B0730-7147-4653-BBC4-C2AFD67192A9}" dt="2024-04-26T17:18:22.405" v="49" actId="167"/>
          <ac:picMkLst>
            <pc:docMk/>
            <pc:sldMk cId="1412241127" sldId="258"/>
            <ac:picMk id="1026" creationId="{ED0016D7-1653-4876-B4E3-BBEF0E819A28}"/>
          </ac:picMkLst>
        </pc:picChg>
        <pc:cxnChg chg="add del mod">
          <ac:chgData name="Carolina" userId="b8c71f6e-fdf4-4544-982e-dfbaa40344df" providerId="ADAL" clId="{AC9B0730-7147-4653-BBC4-C2AFD67192A9}" dt="2024-04-26T17:19:35.251" v="63" actId="478"/>
          <ac:cxnSpMkLst>
            <pc:docMk/>
            <pc:sldMk cId="1412241127" sldId="258"/>
            <ac:cxnSpMk id="7" creationId="{BB7747F5-C719-46C7-85C3-EC5521EFE835}"/>
          </ac:cxnSpMkLst>
        </pc:cxnChg>
        <pc:cxnChg chg="add del mod">
          <ac:chgData name="Carolina" userId="b8c71f6e-fdf4-4544-982e-dfbaa40344df" providerId="ADAL" clId="{AC9B0730-7147-4653-BBC4-C2AFD67192A9}" dt="2024-04-26T17:19:35.853" v="64" actId="478"/>
          <ac:cxnSpMkLst>
            <pc:docMk/>
            <pc:sldMk cId="1412241127" sldId="258"/>
            <ac:cxnSpMk id="9" creationId="{83602840-DE2E-465D-B8C3-0F0CD9707179}"/>
          </ac:cxnSpMkLst>
        </pc:cxnChg>
        <pc:cxnChg chg="add mod">
          <ac:chgData name="Carolina" userId="b8c71f6e-fdf4-4544-982e-dfbaa40344df" providerId="ADAL" clId="{AC9B0730-7147-4653-BBC4-C2AFD67192A9}" dt="2024-04-26T17:18:28.348" v="50" actId="1076"/>
          <ac:cxnSpMkLst>
            <pc:docMk/>
            <pc:sldMk cId="1412241127" sldId="258"/>
            <ac:cxnSpMk id="11" creationId="{9A2758D1-129F-4B45-B625-526F64EB3F6B}"/>
          </ac:cxnSpMkLst>
        </pc:cxnChg>
        <pc:cxnChg chg="add del mod">
          <ac:chgData name="Carolina" userId="b8c71f6e-fdf4-4544-982e-dfbaa40344df" providerId="ADAL" clId="{AC9B0730-7147-4653-BBC4-C2AFD67192A9}" dt="2024-04-26T17:18:35.279" v="53" actId="478"/>
          <ac:cxnSpMkLst>
            <pc:docMk/>
            <pc:sldMk cId="1412241127" sldId="258"/>
            <ac:cxnSpMk id="12" creationId="{E6A6DE38-E67E-4D22-ABE1-5E559238E9F1}"/>
          </ac:cxnSpMkLst>
        </pc:cxnChg>
        <pc:cxnChg chg="add mod">
          <ac:chgData name="Carolina" userId="b8c71f6e-fdf4-4544-982e-dfbaa40344df" providerId="ADAL" clId="{AC9B0730-7147-4653-BBC4-C2AFD67192A9}" dt="2024-04-26T17:22:40.237" v="216" actId="14100"/>
          <ac:cxnSpMkLst>
            <pc:docMk/>
            <pc:sldMk cId="1412241127" sldId="258"/>
            <ac:cxnSpMk id="13" creationId="{09511005-359E-4617-82CF-661037FC561F}"/>
          </ac:cxnSpMkLst>
        </pc:cxnChg>
        <pc:cxnChg chg="add mod">
          <ac:chgData name="Carolina" userId="b8c71f6e-fdf4-4544-982e-dfbaa40344df" providerId="ADAL" clId="{AC9B0730-7147-4653-BBC4-C2AFD67192A9}" dt="2024-04-26T17:18:50.069" v="57" actId="1076"/>
          <ac:cxnSpMkLst>
            <pc:docMk/>
            <pc:sldMk cId="1412241127" sldId="258"/>
            <ac:cxnSpMk id="14" creationId="{D217ED30-E981-4B73-9254-81CEAE6522C3}"/>
          </ac:cxnSpMkLst>
        </pc:cxnChg>
        <pc:cxnChg chg="add mod">
          <ac:chgData name="Carolina" userId="b8c71f6e-fdf4-4544-982e-dfbaa40344df" providerId="ADAL" clId="{AC9B0730-7147-4653-BBC4-C2AFD67192A9}" dt="2024-04-26T17:28:28.036" v="239" actId="14100"/>
          <ac:cxnSpMkLst>
            <pc:docMk/>
            <pc:sldMk cId="1412241127" sldId="258"/>
            <ac:cxnSpMk id="15" creationId="{4118A09A-E9ED-4513-B078-14D40269F671}"/>
          </ac:cxnSpMkLst>
        </pc:cxnChg>
        <pc:cxnChg chg="add mod">
          <ac:chgData name="Carolina" userId="b8c71f6e-fdf4-4544-982e-dfbaa40344df" providerId="ADAL" clId="{AC9B0730-7147-4653-BBC4-C2AFD67192A9}" dt="2024-04-26T17:19:02.733" v="61" actId="1076"/>
          <ac:cxnSpMkLst>
            <pc:docMk/>
            <pc:sldMk cId="1412241127" sldId="258"/>
            <ac:cxnSpMk id="16" creationId="{AD333B39-089C-4A5C-9B18-8525CE9FFA42}"/>
          </ac:cxnSpMkLst>
        </pc:cxnChg>
        <pc:cxnChg chg="add mod">
          <ac:chgData name="Carolina" userId="b8c71f6e-fdf4-4544-982e-dfbaa40344df" providerId="ADAL" clId="{AC9B0730-7147-4653-BBC4-C2AFD67192A9}" dt="2024-04-26T17:34:48.620" v="411" actId="14100"/>
          <ac:cxnSpMkLst>
            <pc:docMk/>
            <pc:sldMk cId="1412241127" sldId="258"/>
            <ac:cxnSpMk id="27" creationId="{2386BCF8-DEFB-496F-A597-CE7CBCC48F83}"/>
          </ac:cxnSpMkLst>
        </pc:cxnChg>
      </pc:sldChg>
      <pc:sldChg chg="del">
        <pc:chgData name="Carolina" userId="b8c71f6e-fdf4-4544-982e-dfbaa40344df" providerId="ADAL" clId="{AC9B0730-7147-4653-BBC4-C2AFD67192A9}" dt="2024-04-26T17:37:00.857" v="539" actId="47"/>
        <pc:sldMkLst>
          <pc:docMk/>
          <pc:sldMk cId="1540721967" sldId="259"/>
        </pc:sldMkLst>
      </pc:sldChg>
      <pc:sldChg chg="modAnim">
        <pc:chgData name="Carolina" userId="b8c71f6e-fdf4-4544-982e-dfbaa40344df" providerId="ADAL" clId="{AC9B0730-7147-4653-BBC4-C2AFD67192A9}" dt="2024-04-26T17:37:22.373" v="541"/>
        <pc:sldMkLst>
          <pc:docMk/>
          <pc:sldMk cId="3891056176" sldId="265"/>
        </pc:sldMkLst>
      </pc:sldChg>
      <pc:sldChg chg="delSp modSp add mod delAnim">
        <pc:chgData name="Carolina" userId="b8c71f6e-fdf4-4544-982e-dfbaa40344df" providerId="ADAL" clId="{AC9B0730-7147-4653-BBC4-C2AFD67192A9}" dt="2024-04-26T17:35:24.954" v="456" actId="20577"/>
        <pc:sldMkLst>
          <pc:docMk/>
          <pc:sldMk cId="1144808178" sldId="267"/>
        </pc:sldMkLst>
        <pc:spChg chg="mod">
          <ac:chgData name="Carolina" userId="b8c71f6e-fdf4-4544-982e-dfbaa40344df" providerId="ADAL" clId="{AC9B0730-7147-4653-BBC4-C2AFD67192A9}" dt="2024-04-26T17:35:24.954" v="456" actId="20577"/>
          <ac:spMkLst>
            <pc:docMk/>
            <pc:sldMk cId="1144808178" sldId="267"/>
            <ac:spMk id="4" creationId="{2ABC36A7-359A-4F44-A9ED-6A4F1D3ECA09}"/>
          </ac:spMkLst>
        </pc:spChg>
        <pc:spChg chg="del">
          <ac:chgData name="Carolina" userId="b8c71f6e-fdf4-4544-982e-dfbaa40344df" providerId="ADAL" clId="{AC9B0730-7147-4653-BBC4-C2AFD67192A9}" dt="2024-04-26T17:30:51.335" v="344" actId="478"/>
          <ac:spMkLst>
            <pc:docMk/>
            <pc:sldMk cId="1144808178" sldId="267"/>
            <ac:spMk id="17" creationId="{EF62394D-B823-4A79-B633-8FB30CC37B5B}"/>
          </ac:spMkLst>
        </pc:spChg>
        <pc:spChg chg="del">
          <ac:chgData name="Carolina" userId="b8c71f6e-fdf4-4544-982e-dfbaa40344df" providerId="ADAL" clId="{AC9B0730-7147-4653-BBC4-C2AFD67192A9}" dt="2024-04-26T17:30:50.161" v="343" actId="478"/>
          <ac:spMkLst>
            <pc:docMk/>
            <pc:sldMk cId="1144808178" sldId="267"/>
            <ac:spMk id="18" creationId="{40348261-3954-4157-9C25-ECA403954663}"/>
          </ac:spMkLst>
        </pc:spChg>
        <pc:spChg chg="del">
          <ac:chgData name="Carolina" userId="b8c71f6e-fdf4-4544-982e-dfbaa40344df" providerId="ADAL" clId="{AC9B0730-7147-4653-BBC4-C2AFD67192A9}" dt="2024-04-26T17:31:10.874" v="347" actId="478"/>
          <ac:spMkLst>
            <pc:docMk/>
            <pc:sldMk cId="1144808178" sldId="267"/>
            <ac:spMk id="20" creationId="{7034E72C-19DF-443F-9881-D80967AA263F}"/>
          </ac:spMkLst>
        </pc:spChg>
        <pc:spChg chg="del">
          <ac:chgData name="Carolina" userId="b8c71f6e-fdf4-4544-982e-dfbaa40344df" providerId="ADAL" clId="{AC9B0730-7147-4653-BBC4-C2AFD67192A9}" dt="2024-04-26T17:31:09.319" v="346" actId="478"/>
          <ac:spMkLst>
            <pc:docMk/>
            <pc:sldMk cId="1144808178" sldId="267"/>
            <ac:spMk id="22" creationId="{98F133EF-FC43-4F5E-BE7D-99481B6BF6D7}"/>
          </ac:spMkLst>
        </pc:spChg>
        <pc:spChg chg="del">
          <ac:chgData name="Carolina" userId="b8c71f6e-fdf4-4544-982e-dfbaa40344df" providerId="ADAL" clId="{AC9B0730-7147-4653-BBC4-C2AFD67192A9}" dt="2024-04-26T17:30:59.765" v="345" actId="478"/>
          <ac:spMkLst>
            <pc:docMk/>
            <pc:sldMk cId="1144808178" sldId="267"/>
            <ac:spMk id="23" creationId="{0A320AC5-6765-4191-A27A-3CDEE212F9C5}"/>
          </ac:spMkLst>
        </pc:spChg>
        <pc:spChg chg="del">
          <ac:chgData name="Carolina" userId="b8c71f6e-fdf4-4544-982e-dfbaa40344df" providerId="ADAL" clId="{AC9B0730-7147-4653-BBC4-C2AFD67192A9}" dt="2024-04-26T17:31:09.319" v="346" actId="478"/>
          <ac:spMkLst>
            <pc:docMk/>
            <pc:sldMk cId="1144808178" sldId="267"/>
            <ac:spMk id="25" creationId="{C095622B-C1A1-47D8-9247-71C754EDAF7F}"/>
          </ac:spMkLst>
        </pc:spChg>
        <pc:spChg chg="del">
          <ac:chgData name="Carolina" userId="b8c71f6e-fdf4-4544-982e-dfbaa40344df" providerId="ADAL" clId="{AC9B0730-7147-4653-BBC4-C2AFD67192A9}" dt="2024-04-26T17:31:09.319" v="346" actId="478"/>
          <ac:spMkLst>
            <pc:docMk/>
            <pc:sldMk cId="1144808178" sldId="267"/>
            <ac:spMk id="26" creationId="{42473246-54B1-47F8-841D-2BB1B029BC1A}"/>
          </ac:spMkLst>
        </pc:spChg>
        <pc:picChg chg="del">
          <ac:chgData name="Carolina" userId="b8c71f6e-fdf4-4544-982e-dfbaa40344df" providerId="ADAL" clId="{AC9B0730-7147-4653-BBC4-C2AFD67192A9}" dt="2024-04-26T17:30:48.893" v="342" actId="478"/>
          <ac:picMkLst>
            <pc:docMk/>
            <pc:sldMk cId="1144808178" sldId="267"/>
            <ac:picMk id="1026" creationId="{ED0016D7-1653-4876-B4E3-BBEF0E819A28}"/>
          </ac:picMkLst>
        </pc:picChg>
        <pc:cxnChg chg="del">
          <ac:chgData name="Carolina" userId="b8c71f6e-fdf4-4544-982e-dfbaa40344df" providerId="ADAL" clId="{AC9B0730-7147-4653-BBC4-C2AFD67192A9}" dt="2024-04-26T17:31:09.319" v="346" actId="478"/>
          <ac:cxnSpMkLst>
            <pc:docMk/>
            <pc:sldMk cId="1144808178" sldId="267"/>
            <ac:cxnSpMk id="11" creationId="{9A2758D1-129F-4B45-B625-526F64EB3F6B}"/>
          </ac:cxnSpMkLst>
        </pc:cxnChg>
        <pc:cxnChg chg="del">
          <ac:chgData name="Carolina" userId="b8c71f6e-fdf4-4544-982e-dfbaa40344df" providerId="ADAL" clId="{AC9B0730-7147-4653-BBC4-C2AFD67192A9}" dt="2024-04-26T17:31:09.319" v="346" actId="478"/>
          <ac:cxnSpMkLst>
            <pc:docMk/>
            <pc:sldMk cId="1144808178" sldId="267"/>
            <ac:cxnSpMk id="13" creationId="{09511005-359E-4617-82CF-661037FC561F}"/>
          </ac:cxnSpMkLst>
        </pc:cxnChg>
        <pc:cxnChg chg="del">
          <ac:chgData name="Carolina" userId="b8c71f6e-fdf4-4544-982e-dfbaa40344df" providerId="ADAL" clId="{AC9B0730-7147-4653-BBC4-C2AFD67192A9}" dt="2024-04-26T17:31:09.319" v="346" actId="478"/>
          <ac:cxnSpMkLst>
            <pc:docMk/>
            <pc:sldMk cId="1144808178" sldId="267"/>
            <ac:cxnSpMk id="14" creationId="{D217ED30-E981-4B73-9254-81CEAE6522C3}"/>
          </ac:cxnSpMkLst>
        </pc:cxnChg>
        <pc:cxnChg chg="del">
          <ac:chgData name="Carolina" userId="b8c71f6e-fdf4-4544-982e-dfbaa40344df" providerId="ADAL" clId="{AC9B0730-7147-4653-BBC4-C2AFD67192A9}" dt="2024-04-26T17:31:09.319" v="346" actId="478"/>
          <ac:cxnSpMkLst>
            <pc:docMk/>
            <pc:sldMk cId="1144808178" sldId="267"/>
            <ac:cxnSpMk id="15" creationId="{4118A09A-E9ED-4513-B078-14D40269F671}"/>
          </ac:cxnSpMkLst>
        </pc:cxnChg>
        <pc:cxnChg chg="del">
          <ac:chgData name="Carolina" userId="b8c71f6e-fdf4-4544-982e-dfbaa40344df" providerId="ADAL" clId="{AC9B0730-7147-4653-BBC4-C2AFD67192A9}" dt="2024-04-26T17:31:09.319" v="346" actId="478"/>
          <ac:cxnSpMkLst>
            <pc:docMk/>
            <pc:sldMk cId="1144808178" sldId="267"/>
            <ac:cxnSpMk id="16" creationId="{AD333B39-089C-4A5C-9B18-8525CE9FFA42}"/>
          </ac:cxnSpMkLst>
        </pc:cxnChg>
      </pc:sldChg>
      <pc:sldChg chg="modSp add mod">
        <pc:chgData name="Carolina" userId="b8c71f6e-fdf4-4544-982e-dfbaa40344df" providerId="ADAL" clId="{AC9B0730-7147-4653-BBC4-C2AFD67192A9}" dt="2024-04-26T17:36:14.143" v="500" actId="20577"/>
        <pc:sldMkLst>
          <pc:docMk/>
          <pc:sldMk cId="1989625650" sldId="268"/>
        </pc:sldMkLst>
        <pc:spChg chg="mod">
          <ac:chgData name="Carolina" userId="b8c71f6e-fdf4-4544-982e-dfbaa40344df" providerId="ADAL" clId="{AC9B0730-7147-4653-BBC4-C2AFD67192A9}" dt="2024-04-26T17:36:14.143" v="500" actId="20577"/>
          <ac:spMkLst>
            <pc:docMk/>
            <pc:sldMk cId="1989625650" sldId="268"/>
            <ac:spMk id="4" creationId="{2ABC36A7-359A-4F44-A9ED-6A4F1D3ECA09}"/>
          </ac:spMkLst>
        </pc:spChg>
      </pc:sldChg>
      <pc:sldChg chg="modSp add mod">
        <pc:chgData name="Carolina" userId="b8c71f6e-fdf4-4544-982e-dfbaa40344df" providerId="ADAL" clId="{AC9B0730-7147-4653-BBC4-C2AFD67192A9}" dt="2024-04-26T17:36:28.314" v="515" actId="20577"/>
        <pc:sldMkLst>
          <pc:docMk/>
          <pc:sldMk cId="865440047" sldId="269"/>
        </pc:sldMkLst>
        <pc:spChg chg="mod">
          <ac:chgData name="Carolina" userId="b8c71f6e-fdf4-4544-982e-dfbaa40344df" providerId="ADAL" clId="{AC9B0730-7147-4653-BBC4-C2AFD67192A9}" dt="2024-04-26T17:36:28.314" v="515" actId="20577"/>
          <ac:spMkLst>
            <pc:docMk/>
            <pc:sldMk cId="865440047" sldId="269"/>
            <ac:spMk id="4" creationId="{2ABC36A7-359A-4F44-A9ED-6A4F1D3ECA09}"/>
          </ac:spMkLst>
        </pc:spChg>
      </pc:sldChg>
      <pc:sldChg chg="modSp add mod ord">
        <pc:chgData name="Carolina" userId="b8c71f6e-fdf4-4544-982e-dfbaa40344df" providerId="ADAL" clId="{AC9B0730-7147-4653-BBC4-C2AFD67192A9}" dt="2024-04-26T17:36:47.388" v="538"/>
        <pc:sldMkLst>
          <pc:docMk/>
          <pc:sldMk cId="1319622082" sldId="270"/>
        </pc:sldMkLst>
        <pc:spChg chg="mod">
          <ac:chgData name="Carolina" userId="b8c71f6e-fdf4-4544-982e-dfbaa40344df" providerId="ADAL" clId="{AC9B0730-7147-4653-BBC4-C2AFD67192A9}" dt="2024-04-26T17:36:39.920" v="536" actId="20577"/>
          <ac:spMkLst>
            <pc:docMk/>
            <pc:sldMk cId="1319622082" sldId="270"/>
            <ac:spMk id="4" creationId="{2ABC36A7-359A-4F44-A9ED-6A4F1D3ECA09}"/>
          </ac:spMkLst>
        </pc:spChg>
      </pc:sldChg>
    </pc:docChg>
  </pc:docChgLst>
  <pc:docChgLst>
    <pc:chgData name="Luciana Colombo" userId="561dce9e-07b4-4422-b9b9-8b1ea202b3d0" providerId="ADAL" clId="{EC2D3520-4088-47E1-8C56-91FE444D4931}"/>
    <pc:docChg chg="modSld">
      <pc:chgData name="Luciana Colombo" userId="561dce9e-07b4-4422-b9b9-8b1ea202b3d0" providerId="ADAL" clId="{EC2D3520-4088-47E1-8C56-91FE444D4931}" dt="2024-05-07T14:59:51.473" v="75" actId="20577"/>
      <pc:docMkLst>
        <pc:docMk/>
      </pc:docMkLst>
      <pc:sldChg chg="modSp mod">
        <pc:chgData name="Luciana Colombo" userId="561dce9e-07b4-4422-b9b9-8b1ea202b3d0" providerId="ADAL" clId="{EC2D3520-4088-47E1-8C56-91FE444D4931}" dt="2024-05-07T14:55:52.740" v="3" actId="20577"/>
        <pc:sldMkLst>
          <pc:docMk/>
          <pc:sldMk cId="902100349" sldId="257"/>
        </pc:sldMkLst>
        <pc:spChg chg="mod">
          <ac:chgData name="Luciana Colombo" userId="561dce9e-07b4-4422-b9b9-8b1ea202b3d0" providerId="ADAL" clId="{EC2D3520-4088-47E1-8C56-91FE444D4931}" dt="2024-05-07T14:55:52.740" v="3" actId="20577"/>
          <ac:spMkLst>
            <pc:docMk/>
            <pc:sldMk cId="902100349" sldId="257"/>
            <ac:spMk id="2" creationId="{7FB3855E-E9C7-4144-A468-65EAF2396365}"/>
          </ac:spMkLst>
        </pc:spChg>
      </pc:sldChg>
      <pc:sldChg chg="modSp">
        <pc:chgData name="Luciana Colombo" userId="561dce9e-07b4-4422-b9b9-8b1ea202b3d0" providerId="ADAL" clId="{EC2D3520-4088-47E1-8C56-91FE444D4931}" dt="2024-05-07T14:58:19.977" v="46" actId="20577"/>
        <pc:sldMkLst>
          <pc:docMk/>
          <pc:sldMk cId="1412241127" sldId="258"/>
        </pc:sldMkLst>
        <pc:spChg chg="mod">
          <ac:chgData name="Luciana Colombo" userId="561dce9e-07b4-4422-b9b9-8b1ea202b3d0" providerId="ADAL" clId="{EC2D3520-4088-47E1-8C56-91FE444D4931}" dt="2024-05-07T14:57:52.510" v="41" actId="20577"/>
          <ac:spMkLst>
            <pc:docMk/>
            <pc:sldMk cId="1412241127" sldId="258"/>
            <ac:spMk id="17" creationId="{EF62394D-B823-4A79-B633-8FB30CC37B5B}"/>
          </ac:spMkLst>
        </pc:spChg>
        <pc:spChg chg="mod">
          <ac:chgData name="Luciana Colombo" userId="561dce9e-07b4-4422-b9b9-8b1ea202b3d0" providerId="ADAL" clId="{EC2D3520-4088-47E1-8C56-91FE444D4931}" dt="2024-05-07T14:58:05.046" v="44" actId="20577"/>
          <ac:spMkLst>
            <pc:docMk/>
            <pc:sldMk cId="1412241127" sldId="258"/>
            <ac:spMk id="20" creationId="{7034E72C-19DF-443F-9881-D80967AA263F}"/>
          </ac:spMkLst>
        </pc:spChg>
        <pc:spChg chg="mod">
          <ac:chgData name="Luciana Colombo" userId="561dce9e-07b4-4422-b9b9-8b1ea202b3d0" providerId="ADAL" clId="{EC2D3520-4088-47E1-8C56-91FE444D4931}" dt="2024-05-07T14:58:19.977" v="46" actId="20577"/>
          <ac:spMkLst>
            <pc:docMk/>
            <pc:sldMk cId="1412241127" sldId="258"/>
            <ac:spMk id="26" creationId="{42473246-54B1-47F8-841D-2BB1B029BC1A}"/>
          </ac:spMkLst>
        </pc:spChg>
      </pc:sldChg>
      <pc:sldChg chg="modSp mod">
        <pc:chgData name="Luciana Colombo" userId="561dce9e-07b4-4422-b9b9-8b1ea202b3d0" providerId="ADAL" clId="{EC2D3520-4088-47E1-8C56-91FE444D4931}" dt="2024-05-07T14:56:44.123" v="37" actId="6549"/>
        <pc:sldMkLst>
          <pc:docMk/>
          <pc:sldMk cId="4285817188" sldId="263"/>
        </pc:sldMkLst>
        <pc:spChg chg="mod">
          <ac:chgData name="Luciana Colombo" userId="561dce9e-07b4-4422-b9b9-8b1ea202b3d0" providerId="ADAL" clId="{EC2D3520-4088-47E1-8C56-91FE444D4931}" dt="2024-05-07T14:56:44.123" v="37" actId="6549"/>
          <ac:spMkLst>
            <pc:docMk/>
            <pc:sldMk cId="4285817188" sldId="263"/>
            <ac:spMk id="2" creationId="{7FB3855E-E9C7-4144-A468-65EAF2396365}"/>
          </ac:spMkLst>
        </pc:spChg>
      </pc:sldChg>
      <pc:sldChg chg="modSp mod">
        <pc:chgData name="Luciana Colombo" userId="561dce9e-07b4-4422-b9b9-8b1ea202b3d0" providerId="ADAL" clId="{EC2D3520-4088-47E1-8C56-91FE444D4931}" dt="2024-05-07T14:59:09.020" v="47" actId="20577"/>
        <pc:sldMkLst>
          <pc:docMk/>
          <pc:sldMk cId="1319622082" sldId="270"/>
        </pc:sldMkLst>
        <pc:spChg chg="mod">
          <ac:chgData name="Luciana Colombo" userId="561dce9e-07b4-4422-b9b9-8b1ea202b3d0" providerId="ADAL" clId="{EC2D3520-4088-47E1-8C56-91FE444D4931}" dt="2024-05-07T14:59:09.020" v="47" actId="20577"/>
          <ac:spMkLst>
            <pc:docMk/>
            <pc:sldMk cId="1319622082" sldId="270"/>
            <ac:spMk id="5" creationId="{8C20438F-ECD9-4646-A8F3-440ACB01AFB7}"/>
          </ac:spMkLst>
        </pc:spChg>
      </pc:sldChg>
      <pc:sldChg chg="modSp mod">
        <pc:chgData name="Luciana Colombo" userId="561dce9e-07b4-4422-b9b9-8b1ea202b3d0" providerId="ADAL" clId="{EC2D3520-4088-47E1-8C56-91FE444D4931}" dt="2024-05-07T14:59:51.473" v="75" actId="20577"/>
        <pc:sldMkLst>
          <pc:docMk/>
          <pc:sldMk cId="4227169696" sldId="273"/>
        </pc:sldMkLst>
        <pc:spChg chg="mod">
          <ac:chgData name="Luciana Colombo" userId="561dce9e-07b4-4422-b9b9-8b1ea202b3d0" providerId="ADAL" clId="{EC2D3520-4088-47E1-8C56-91FE444D4931}" dt="2024-05-07T14:59:51.473" v="75" actId="20577"/>
          <ac:spMkLst>
            <pc:docMk/>
            <pc:sldMk cId="4227169696" sldId="273"/>
            <ac:spMk id="5" creationId="{8C20438F-ECD9-4646-A8F3-440ACB01AFB7}"/>
          </ac:spMkLst>
        </pc:spChg>
      </pc:sldChg>
    </pc:docChg>
  </pc:docChgLst>
  <pc:docChgLst>
    <pc:chgData name="Carolina Czanyo" userId="b8c71f6e-fdf4-4544-982e-dfbaa40344df" providerId="ADAL" clId="{AC9B0730-7147-4653-BBC4-C2AFD67192A9}"/>
    <pc:docChg chg="undo redo custSel addSld modSld">
      <pc:chgData name="Carolina Czanyo" userId="b8c71f6e-fdf4-4544-982e-dfbaa40344df" providerId="ADAL" clId="{AC9B0730-7147-4653-BBC4-C2AFD67192A9}" dt="2024-05-06T20:14:00.216" v="2674" actId="207"/>
      <pc:docMkLst>
        <pc:docMk/>
      </pc:docMkLst>
      <pc:sldChg chg="addSp delSp modSp mod modClrScheme chgLayout">
        <pc:chgData name="Carolina Czanyo" userId="b8c71f6e-fdf4-4544-982e-dfbaa40344df" providerId="ADAL" clId="{AC9B0730-7147-4653-BBC4-C2AFD67192A9}" dt="2024-04-26T13:55:26.564" v="20" actId="113"/>
        <pc:sldMkLst>
          <pc:docMk/>
          <pc:sldMk cId="902100349" sldId="257"/>
        </pc:sldMkLst>
        <pc:spChg chg="add mod ord">
          <ac:chgData name="Carolina Czanyo" userId="b8c71f6e-fdf4-4544-982e-dfbaa40344df" providerId="ADAL" clId="{AC9B0730-7147-4653-BBC4-C2AFD67192A9}" dt="2024-04-26T13:55:26.564" v="20" actId="113"/>
          <ac:spMkLst>
            <pc:docMk/>
            <pc:sldMk cId="902100349" sldId="257"/>
            <ac:spMk id="2" creationId="{7FB3855E-E9C7-4144-A468-65EAF2396365}"/>
          </ac:spMkLst>
        </pc:spChg>
        <pc:spChg chg="add mod ord">
          <ac:chgData name="Carolina Czanyo" userId="b8c71f6e-fdf4-4544-982e-dfbaa40344df" providerId="ADAL" clId="{AC9B0730-7147-4653-BBC4-C2AFD67192A9}" dt="2024-04-26T13:55:12.476" v="17" actId="20577"/>
          <ac:spMkLst>
            <pc:docMk/>
            <pc:sldMk cId="902100349" sldId="257"/>
            <ac:spMk id="3" creationId="{C52CC569-E482-4F6D-9112-3672FEF2D1C4}"/>
          </ac:spMkLst>
        </pc:spChg>
        <pc:spChg chg="del">
          <ac:chgData name="Carolina Czanyo" userId="b8c71f6e-fdf4-4544-982e-dfbaa40344df" providerId="ADAL" clId="{AC9B0730-7147-4653-BBC4-C2AFD67192A9}" dt="2024-04-26T13:55:06.840" v="0" actId="700"/>
          <ac:spMkLst>
            <pc:docMk/>
            <pc:sldMk cId="902100349" sldId="257"/>
            <ac:spMk id="8" creationId="{00000000-0000-0000-0000-000000000000}"/>
          </ac:spMkLst>
        </pc:spChg>
        <pc:spChg chg="del mod ord">
          <ac:chgData name="Carolina Czanyo" userId="b8c71f6e-fdf4-4544-982e-dfbaa40344df" providerId="ADAL" clId="{AC9B0730-7147-4653-BBC4-C2AFD67192A9}" dt="2024-04-26T13:55:06.840" v="0" actId="700"/>
          <ac:spMkLst>
            <pc:docMk/>
            <pc:sldMk cId="902100349" sldId="257"/>
            <ac:spMk id="9" creationId="{00000000-0000-0000-0000-000000000000}"/>
          </ac:spMkLst>
        </pc:spChg>
      </pc:sldChg>
      <pc:sldChg chg="addSp delSp modSp mod modClrScheme chgLayout">
        <pc:chgData name="Carolina Czanyo" userId="b8c71f6e-fdf4-4544-982e-dfbaa40344df" providerId="ADAL" clId="{AC9B0730-7147-4653-BBC4-C2AFD67192A9}" dt="2024-04-26T14:24:49.793" v="1234" actId="20577"/>
        <pc:sldMkLst>
          <pc:docMk/>
          <pc:sldMk cId="2768368450" sldId="261"/>
        </pc:sldMkLst>
        <pc:spChg chg="add mod ord">
          <ac:chgData name="Carolina Czanyo" userId="b8c71f6e-fdf4-4544-982e-dfbaa40344df" providerId="ADAL" clId="{AC9B0730-7147-4653-BBC4-C2AFD67192A9}" dt="2024-04-26T14:24:49.793" v="1234" actId="20577"/>
          <ac:spMkLst>
            <pc:docMk/>
            <pc:sldMk cId="2768368450" sldId="261"/>
            <ac:spMk id="2" creationId="{4309D3A9-077D-4E37-AA7C-FD469E7CB310}"/>
          </ac:spMkLst>
        </pc:spChg>
        <pc:spChg chg="add del mod ord">
          <ac:chgData name="Carolina Czanyo" userId="b8c71f6e-fdf4-4544-982e-dfbaa40344df" providerId="ADAL" clId="{AC9B0730-7147-4653-BBC4-C2AFD67192A9}" dt="2024-04-26T14:14:26.674" v="1016" actId="478"/>
          <ac:spMkLst>
            <pc:docMk/>
            <pc:sldMk cId="2768368450" sldId="261"/>
            <ac:spMk id="3" creationId="{0B539FCA-F8D9-48C0-B656-7DD463453267}"/>
          </ac:spMkLst>
        </pc:spChg>
        <pc:spChg chg="del mod ord">
          <ac:chgData name="Carolina Czanyo" userId="b8c71f6e-fdf4-4544-982e-dfbaa40344df" providerId="ADAL" clId="{AC9B0730-7147-4653-BBC4-C2AFD67192A9}" dt="2024-04-26T14:06:40.422" v="995" actId="700"/>
          <ac:spMkLst>
            <pc:docMk/>
            <pc:sldMk cId="2768368450" sldId="261"/>
            <ac:spMk id="4" creationId="{00000000-0000-0000-0000-000000000000}"/>
          </ac:spMkLst>
        </pc:spChg>
        <pc:spChg chg="del">
          <ac:chgData name="Carolina Czanyo" userId="b8c71f6e-fdf4-4544-982e-dfbaa40344df" providerId="ADAL" clId="{AC9B0730-7147-4653-BBC4-C2AFD67192A9}" dt="2024-04-26T14:06:40.422" v="995" actId="700"/>
          <ac:spMkLst>
            <pc:docMk/>
            <pc:sldMk cId="2768368450" sldId="261"/>
            <ac:spMk id="5" creationId="{00000000-0000-0000-0000-000000000000}"/>
          </ac:spMkLst>
        </pc:spChg>
        <pc:spChg chg="add mod">
          <ac:chgData name="Carolina Czanyo" userId="b8c71f6e-fdf4-4544-982e-dfbaa40344df" providerId="ADAL" clId="{AC9B0730-7147-4653-BBC4-C2AFD67192A9}" dt="2024-04-26T14:23:07.377" v="1112" actId="1076"/>
          <ac:spMkLst>
            <pc:docMk/>
            <pc:sldMk cId="2768368450" sldId="261"/>
            <ac:spMk id="10" creationId="{2057112A-5886-414C-ACAC-36D2C4195944}"/>
          </ac:spMkLst>
        </pc:spChg>
        <pc:spChg chg="add mod">
          <ac:chgData name="Carolina Czanyo" userId="b8c71f6e-fdf4-4544-982e-dfbaa40344df" providerId="ADAL" clId="{AC9B0730-7147-4653-BBC4-C2AFD67192A9}" dt="2024-04-26T14:16:21.192" v="1038" actId="1076"/>
          <ac:spMkLst>
            <pc:docMk/>
            <pc:sldMk cId="2768368450" sldId="261"/>
            <ac:spMk id="11" creationId="{EBBD761C-0E09-452A-A3AA-3AD0FBC7A80D}"/>
          </ac:spMkLst>
        </pc:spChg>
        <pc:spChg chg="add mod">
          <ac:chgData name="Carolina Czanyo" userId="b8c71f6e-fdf4-4544-982e-dfbaa40344df" providerId="ADAL" clId="{AC9B0730-7147-4653-BBC4-C2AFD67192A9}" dt="2024-04-26T14:24:36.993" v="1226" actId="1582"/>
          <ac:spMkLst>
            <pc:docMk/>
            <pc:sldMk cId="2768368450" sldId="261"/>
            <ac:spMk id="14" creationId="{3C475287-5914-4ACB-9EAD-EDA5ADB26519}"/>
          </ac:spMkLst>
        </pc:spChg>
        <pc:picChg chg="add mod">
          <ac:chgData name="Carolina Czanyo" userId="b8c71f6e-fdf4-4544-982e-dfbaa40344df" providerId="ADAL" clId="{AC9B0730-7147-4653-BBC4-C2AFD67192A9}" dt="2024-04-26T14:16:13.016" v="1037" actId="1076"/>
          <ac:picMkLst>
            <pc:docMk/>
            <pc:sldMk cId="2768368450" sldId="261"/>
            <ac:picMk id="7" creationId="{69F6754B-13D9-44A0-A969-0686FAB807EC}"/>
          </ac:picMkLst>
        </pc:picChg>
        <pc:picChg chg="add mod">
          <ac:chgData name="Carolina Czanyo" userId="b8c71f6e-fdf4-4544-982e-dfbaa40344df" providerId="ADAL" clId="{AC9B0730-7147-4653-BBC4-C2AFD67192A9}" dt="2024-04-26T14:16:46.532" v="1076" actId="1076"/>
          <ac:picMkLst>
            <pc:docMk/>
            <pc:sldMk cId="2768368450" sldId="261"/>
            <ac:picMk id="9" creationId="{253CE88A-2380-4606-8338-31D4AE34A409}"/>
          </ac:picMkLst>
        </pc:picChg>
        <pc:cxnChg chg="add mod">
          <ac:chgData name="Carolina Czanyo" userId="b8c71f6e-fdf4-4544-982e-dfbaa40344df" providerId="ADAL" clId="{AC9B0730-7147-4653-BBC4-C2AFD67192A9}" dt="2024-04-26T14:16:13.016" v="1037" actId="1076"/>
          <ac:cxnSpMkLst>
            <pc:docMk/>
            <pc:sldMk cId="2768368450" sldId="261"/>
            <ac:cxnSpMk id="13" creationId="{FBAC3DB1-7C43-4998-AB1E-7D20BF42642D}"/>
          </ac:cxnSpMkLst>
        </pc:cxnChg>
      </pc:sldChg>
      <pc:sldChg chg="modSp add mod">
        <pc:chgData name="Carolina Czanyo" userId="b8c71f6e-fdf4-4544-982e-dfbaa40344df" providerId="ADAL" clId="{AC9B0730-7147-4653-BBC4-C2AFD67192A9}" dt="2024-04-26T13:58:58.329" v="411" actId="12"/>
        <pc:sldMkLst>
          <pc:docMk/>
          <pc:sldMk cId="2589111726" sldId="262"/>
        </pc:sldMkLst>
        <pc:spChg chg="mod">
          <ac:chgData name="Carolina Czanyo" userId="b8c71f6e-fdf4-4544-982e-dfbaa40344df" providerId="ADAL" clId="{AC9B0730-7147-4653-BBC4-C2AFD67192A9}" dt="2024-04-26T13:58:58.329" v="411" actId="12"/>
          <ac:spMkLst>
            <pc:docMk/>
            <pc:sldMk cId="2589111726" sldId="262"/>
            <ac:spMk id="2" creationId="{7FB3855E-E9C7-4144-A468-65EAF2396365}"/>
          </ac:spMkLst>
        </pc:spChg>
        <pc:spChg chg="mod">
          <ac:chgData name="Carolina Czanyo" userId="b8c71f6e-fdf4-4544-982e-dfbaa40344df" providerId="ADAL" clId="{AC9B0730-7147-4653-BBC4-C2AFD67192A9}" dt="2024-04-26T13:55:40.566" v="54" actId="20577"/>
          <ac:spMkLst>
            <pc:docMk/>
            <pc:sldMk cId="2589111726" sldId="262"/>
            <ac:spMk id="3" creationId="{C52CC569-E482-4F6D-9112-3672FEF2D1C4}"/>
          </ac:spMkLst>
        </pc:spChg>
      </pc:sldChg>
      <pc:sldChg chg="modSp add mod">
        <pc:chgData name="Carolina Czanyo" userId="b8c71f6e-fdf4-4544-982e-dfbaa40344df" providerId="ADAL" clId="{AC9B0730-7147-4653-BBC4-C2AFD67192A9}" dt="2024-04-26T14:00:28.217" v="671" actId="313"/>
        <pc:sldMkLst>
          <pc:docMk/>
          <pc:sldMk cId="4285817188" sldId="263"/>
        </pc:sldMkLst>
        <pc:spChg chg="mod">
          <ac:chgData name="Carolina Czanyo" userId="b8c71f6e-fdf4-4544-982e-dfbaa40344df" providerId="ADAL" clId="{AC9B0730-7147-4653-BBC4-C2AFD67192A9}" dt="2024-04-26T14:00:28.217" v="671" actId="313"/>
          <ac:spMkLst>
            <pc:docMk/>
            <pc:sldMk cId="4285817188" sldId="263"/>
            <ac:spMk id="2" creationId="{7FB3855E-E9C7-4144-A468-65EAF2396365}"/>
          </ac:spMkLst>
        </pc:spChg>
        <pc:spChg chg="mod">
          <ac:chgData name="Carolina Czanyo" userId="b8c71f6e-fdf4-4544-982e-dfbaa40344df" providerId="ADAL" clId="{AC9B0730-7147-4653-BBC4-C2AFD67192A9}" dt="2024-04-26T13:56:28.419" v="235" actId="20577"/>
          <ac:spMkLst>
            <pc:docMk/>
            <pc:sldMk cId="4285817188" sldId="263"/>
            <ac:spMk id="3" creationId="{C52CC569-E482-4F6D-9112-3672FEF2D1C4}"/>
          </ac:spMkLst>
        </pc:spChg>
      </pc:sldChg>
      <pc:sldChg chg="addSp delSp modSp add mod modClrScheme chgLayout">
        <pc:chgData name="Carolina Czanyo" userId="b8c71f6e-fdf4-4544-982e-dfbaa40344df" providerId="ADAL" clId="{AC9B0730-7147-4653-BBC4-C2AFD67192A9}" dt="2024-04-26T14:06:31.265" v="994" actId="1076"/>
        <pc:sldMkLst>
          <pc:docMk/>
          <pc:sldMk cId="2184314599" sldId="264"/>
        </pc:sldMkLst>
        <pc:spChg chg="del mod">
          <ac:chgData name="Carolina Czanyo" userId="b8c71f6e-fdf4-4544-982e-dfbaa40344df" providerId="ADAL" clId="{AC9B0730-7147-4653-BBC4-C2AFD67192A9}" dt="2024-04-26T14:03:22.660" v="845" actId="478"/>
          <ac:spMkLst>
            <pc:docMk/>
            <pc:sldMk cId="2184314599" sldId="264"/>
            <ac:spMk id="2" creationId="{7FB3855E-E9C7-4144-A468-65EAF2396365}"/>
          </ac:spMkLst>
        </pc:spChg>
        <pc:spChg chg="mod ord">
          <ac:chgData name="Carolina Czanyo" userId="b8c71f6e-fdf4-4544-982e-dfbaa40344df" providerId="ADAL" clId="{AC9B0730-7147-4653-BBC4-C2AFD67192A9}" dt="2024-04-26T14:06:19.528" v="992" actId="700"/>
          <ac:spMkLst>
            <pc:docMk/>
            <pc:sldMk cId="2184314599" sldId="264"/>
            <ac:spMk id="3" creationId="{C52CC569-E482-4F6D-9112-3672FEF2D1C4}"/>
          </ac:spMkLst>
        </pc:spChg>
        <pc:spChg chg="add del mod">
          <ac:chgData name="Carolina Czanyo" userId="b8c71f6e-fdf4-4544-982e-dfbaa40344df" providerId="ADAL" clId="{AC9B0730-7147-4653-BBC4-C2AFD67192A9}" dt="2024-04-26T14:03:24.586" v="846" actId="478"/>
          <ac:spMkLst>
            <pc:docMk/>
            <pc:sldMk cId="2184314599" sldId="264"/>
            <ac:spMk id="5" creationId="{A826AE2F-5326-4F8B-BBE9-1F21548F25FD}"/>
          </ac:spMkLst>
        </pc:spChg>
        <pc:spChg chg="add mod">
          <ac:chgData name="Carolina Czanyo" userId="b8c71f6e-fdf4-4544-982e-dfbaa40344df" providerId="ADAL" clId="{AC9B0730-7147-4653-BBC4-C2AFD67192A9}" dt="2024-04-26T14:05:13.650" v="965" actId="122"/>
          <ac:spMkLst>
            <pc:docMk/>
            <pc:sldMk cId="2184314599" sldId="264"/>
            <ac:spMk id="7" creationId="{D9B3F1D2-62D5-40F2-A87A-7B3F34F0AB88}"/>
          </ac:spMkLst>
        </pc:spChg>
        <pc:spChg chg="add mod">
          <ac:chgData name="Carolina Czanyo" userId="b8c71f6e-fdf4-4544-982e-dfbaa40344df" providerId="ADAL" clId="{AC9B0730-7147-4653-BBC4-C2AFD67192A9}" dt="2024-04-26T14:05:51.108" v="987" actId="20577"/>
          <ac:spMkLst>
            <pc:docMk/>
            <pc:sldMk cId="2184314599" sldId="264"/>
            <ac:spMk id="8" creationId="{BADC5331-28AA-4D8D-84AB-BF934298005B}"/>
          </ac:spMkLst>
        </pc:spChg>
        <pc:spChg chg="add del mod ord">
          <ac:chgData name="Carolina Czanyo" userId="b8c71f6e-fdf4-4544-982e-dfbaa40344df" providerId="ADAL" clId="{AC9B0730-7147-4653-BBC4-C2AFD67192A9}" dt="2024-04-26T14:06:19.528" v="992" actId="700"/>
          <ac:spMkLst>
            <pc:docMk/>
            <pc:sldMk cId="2184314599" sldId="264"/>
            <ac:spMk id="10" creationId="{A0625BC6-5C79-465B-8CDE-0AC952155A2A}"/>
          </ac:spMkLst>
        </pc:spChg>
        <pc:picChg chg="add del mod">
          <ac:chgData name="Carolina Czanyo" userId="b8c71f6e-fdf4-4544-982e-dfbaa40344df" providerId="ADAL" clId="{AC9B0730-7147-4653-BBC4-C2AFD67192A9}" dt="2024-04-26T14:04:46.847" v="958" actId="478"/>
          <ac:picMkLst>
            <pc:docMk/>
            <pc:sldMk cId="2184314599" sldId="264"/>
            <ac:picMk id="6" creationId="{EA575295-E444-4C5E-8C48-2E3C1AC22FE6}"/>
          </ac:picMkLst>
        </pc:picChg>
        <pc:picChg chg="add del mod">
          <ac:chgData name="Carolina Czanyo" userId="b8c71f6e-fdf4-4544-982e-dfbaa40344df" providerId="ADAL" clId="{AC9B0730-7147-4653-BBC4-C2AFD67192A9}" dt="2024-04-26T14:05:53.166" v="988" actId="478"/>
          <ac:picMkLst>
            <pc:docMk/>
            <pc:sldMk cId="2184314599" sldId="264"/>
            <ac:picMk id="9" creationId="{DAFC40A1-5579-4887-9D94-3E4CB28127FE}"/>
          </ac:picMkLst>
        </pc:picChg>
        <pc:picChg chg="add mod">
          <ac:chgData name="Carolina Czanyo" userId="b8c71f6e-fdf4-4544-982e-dfbaa40344df" providerId="ADAL" clId="{AC9B0730-7147-4653-BBC4-C2AFD67192A9}" dt="2024-04-26T14:06:31.265" v="994" actId="1076"/>
          <ac:picMkLst>
            <pc:docMk/>
            <pc:sldMk cId="2184314599" sldId="264"/>
            <ac:picMk id="1026" creationId="{24E86FFE-6753-47EA-B922-5C0D5AF3A755}"/>
          </ac:picMkLst>
        </pc:picChg>
      </pc:sldChg>
      <pc:sldChg chg="addSp delSp modSp add mod">
        <pc:chgData name="Carolina Czanyo" userId="b8c71f6e-fdf4-4544-982e-dfbaa40344df" providerId="ADAL" clId="{AC9B0730-7147-4653-BBC4-C2AFD67192A9}" dt="2024-04-26T14:25:28.326" v="1240" actId="167"/>
        <pc:sldMkLst>
          <pc:docMk/>
          <pc:sldMk cId="3891056176" sldId="265"/>
        </pc:sldMkLst>
        <pc:spChg chg="mod">
          <ac:chgData name="Carolina Czanyo" userId="b8c71f6e-fdf4-4544-982e-dfbaa40344df" providerId="ADAL" clId="{AC9B0730-7147-4653-BBC4-C2AFD67192A9}" dt="2024-04-26T14:21:55.720" v="1099" actId="20577"/>
          <ac:spMkLst>
            <pc:docMk/>
            <pc:sldMk cId="3891056176" sldId="265"/>
            <ac:spMk id="2" creationId="{4309D3A9-077D-4E37-AA7C-FD469E7CB310}"/>
          </ac:spMkLst>
        </pc:spChg>
        <pc:spChg chg="add mod">
          <ac:chgData name="Carolina Czanyo" userId="b8c71f6e-fdf4-4544-982e-dfbaa40344df" providerId="ADAL" clId="{AC9B0730-7147-4653-BBC4-C2AFD67192A9}" dt="2024-04-26T14:22:34.636" v="1108" actId="2085"/>
          <ac:spMkLst>
            <pc:docMk/>
            <pc:sldMk cId="3891056176" sldId="265"/>
            <ac:spMk id="5" creationId="{16BBC610-DA20-464F-934F-16DDF4FBFC47}"/>
          </ac:spMkLst>
        </pc:spChg>
        <pc:spChg chg="del">
          <ac:chgData name="Carolina Czanyo" userId="b8c71f6e-fdf4-4544-982e-dfbaa40344df" providerId="ADAL" clId="{AC9B0730-7147-4653-BBC4-C2AFD67192A9}" dt="2024-04-26T14:20:24.373" v="1084" actId="478"/>
          <ac:spMkLst>
            <pc:docMk/>
            <pc:sldMk cId="3891056176" sldId="265"/>
            <ac:spMk id="10" creationId="{2057112A-5886-414C-ACAC-36D2C4195944}"/>
          </ac:spMkLst>
        </pc:spChg>
        <pc:spChg chg="del">
          <ac:chgData name="Carolina Czanyo" userId="b8c71f6e-fdf4-4544-982e-dfbaa40344df" providerId="ADAL" clId="{AC9B0730-7147-4653-BBC4-C2AFD67192A9}" dt="2024-04-26T14:20:26.252" v="1087" actId="478"/>
          <ac:spMkLst>
            <pc:docMk/>
            <pc:sldMk cId="3891056176" sldId="265"/>
            <ac:spMk id="11" creationId="{EBBD761C-0E09-452A-A3AA-3AD0FBC7A80D}"/>
          </ac:spMkLst>
        </pc:spChg>
        <pc:spChg chg="add mod">
          <ac:chgData name="Carolina Czanyo" userId="b8c71f6e-fdf4-4544-982e-dfbaa40344df" providerId="ADAL" clId="{AC9B0730-7147-4653-BBC4-C2AFD67192A9}" dt="2024-04-26T14:22:52.615" v="1111" actId="14100"/>
          <ac:spMkLst>
            <pc:docMk/>
            <pc:sldMk cId="3891056176" sldId="265"/>
            <ac:spMk id="12" creationId="{11054DDC-4E81-4D8C-BC82-3E78D92F24BD}"/>
          </ac:spMkLst>
        </pc:spChg>
        <pc:spChg chg="del">
          <ac:chgData name="Carolina Czanyo" userId="b8c71f6e-fdf4-4544-982e-dfbaa40344df" providerId="ADAL" clId="{AC9B0730-7147-4653-BBC4-C2AFD67192A9}" dt="2024-04-26T14:20:27.440" v="1088" actId="478"/>
          <ac:spMkLst>
            <pc:docMk/>
            <pc:sldMk cId="3891056176" sldId="265"/>
            <ac:spMk id="14" creationId="{3C475287-5914-4ACB-9EAD-EDA5ADB26519}"/>
          </ac:spMkLst>
        </pc:spChg>
        <pc:spChg chg="add mod">
          <ac:chgData name="Carolina Czanyo" userId="b8c71f6e-fdf4-4544-982e-dfbaa40344df" providerId="ADAL" clId="{AC9B0730-7147-4653-BBC4-C2AFD67192A9}" dt="2024-04-26T14:23:17.962" v="1116" actId="14100"/>
          <ac:spMkLst>
            <pc:docMk/>
            <pc:sldMk cId="3891056176" sldId="265"/>
            <ac:spMk id="15" creationId="{45B57AFB-1CE3-4954-9854-C524FA5BD581}"/>
          </ac:spMkLst>
        </pc:spChg>
        <pc:spChg chg="add mod">
          <ac:chgData name="Carolina Czanyo" userId="b8c71f6e-fdf4-4544-982e-dfbaa40344df" providerId="ADAL" clId="{AC9B0730-7147-4653-BBC4-C2AFD67192A9}" dt="2024-04-26T14:24:24.664" v="1225" actId="1582"/>
          <ac:spMkLst>
            <pc:docMk/>
            <pc:sldMk cId="3891056176" sldId="265"/>
            <ac:spMk id="16" creationId="{3DCC4A0F-5CFB-4A87-A6B2-BC3C5BF4721C}"/>
          </ac:spMkLst>
        </pc:spChg>
        <pc:picChg chg="add mod">
          <ac:chgData name="Carolina Czanyo" userId="b8c71f6e-fdf4-4544-982e-dfbaa40344df" providerId="ADAL" clId="{AC9B0730-7147-4653-BBC4-C2AFD67192A9}" dt="2024-04-26T14:22:02.983" v="1103" actId="1076"/>
          <ac:picMkLst>
            <pc:docMk/>
            <pc:sldMk cId="3891056176" sldId="265"/>
            <ac:picMk id="4" creationId="{E17C612F-1893-4100-8DAE-17A918FDE3E3}"/>
          </ac:picMkLst>
        </pc:picChg>
        <pc:picChg chg="del">
          <ac:chgData name="Carolina Czanyo" userId="b8c71f6e-fdf4-4544-982e-dfbaa40344df" providerId="ADAL" clId="{AC9B0730-7147-4653-BBC4-C2AFD67192A9}" dt="2024-04-26T14:20:23.191" v="1083" actId="478"/>
          <ac:picMkLst>
            <pc:docMk/>
            <pc:sldMk cId="3891056176" sldId="265"/>
            <ac:picMk id="7" creationId="{69F6754B-13D9-44A0-A969-0686FAB807EC}"/>
          </ac:picMkLst>
        </pc:picChg>
        <pc:picChg chg="del">
          <ac:chgData name="Carolina Czanyo" userId="b8c71f6e-fdf4-4544-982e-dfbaa40344df" providerId="ADAL" clId="{AC9B0730-7147-4653-BBC4-C2AFD67192A9}" dt="2024-04-26T14:20:25.693" v="1086" actId="478"/>
          <ac:picMkLst>
            <pc:docMk/>
            <pc:sldMk cId="3891056176" sldId="265"/>
            <ac:picMk id="9" creationId="{253CE88A-2380-4606-8338-31D4AE34A409}"/>
          </ac:picMkLst>
        </pc:picChg>
        <pc:picChg chg="add mod">
          <ac:chgData name="Carolina Czanyo" userId="b8c71f6e-fdf4-4544-982e-dfbaa40344df" providerId="ADAL" clId="{AC9B0730-7147-4653-BBC4-C2AFD67192A9}" dt="2024-04-26T14:25:28.326" v="1240" actId="167"/>
          <ac:picMkLst>
            <pc:docMk/>
            <pc:sldMk cId="3891056176" sldId="265"/>
            <ac:picMk id="2050" creationId="{A1424CF4-F5EA-474E-87C4-35F49FA5FD52}"/>
          </ac:picMkLst>
        </pc:picChg>
        <pc:cxnChg chg="add mod">
          <ac:chgData name="Carolina Czanyo" userId="b8c71f6e-fdf4-4544-982e-dfbaa40344df" providerId="ADAL" clId="{AC9B0730-7147-4653-BBC4-C2AFD67192A9}" dt="2024-04-26T14:23:38.211" v="1119" actId="1582"/>
          <ac:cxnSpMkLst>
            <pc:docMk/>
            <pc:sldMk cId="3891056176" sldId="265"/>
            <ac:cxnSpMk id="8" creationId="{695D2888-06FD-48E4-84C0-C92719FD806A}"/>
          </ac:cxnSpMkLst>
        </pc:cxnChg>
        <pc:cxnChg chg="del">
          <ac:chgData name="Carolina Czanyo" userId="b8c71f6e-fdf4-4544-982e-dfbaa40344df" providerId="ADAL" clId="{AC9B0730-7147-4653-BBC4-C2AFD67192A9}" dt="2024-04-26T14:20:25.088" v="1085" actId="478"/>
          <ac:cxnSpMkLst>
            <pc:docMk/>
            <pc:sldMk cId="3891056176" sldId="265"/>
            <ac:cxnSpMk id="13" creationId="{FBAC3DB1-7C43-4998-AB1E-7D20BF42642D}"/>
          </ac:cxnSpMkLst>
        </pc:cxnChg>
      </pc:sldChg>
      <pc:sldChg chg="modSp add mod">
        <pc:chgData name="Carolina Czanyo" userId="b8c71f6e-fdf4-4544-982e-dfbaa40344df" providerId="ADAL" clId="{AC9B0730-7147-4653-BBC4-C2AFD67192A9}" dt="2024-04-26T14:27:03.864" v="1287" actId="20577"/>
        <pc:sldMkLst>
          <pc:docMk/>
          <pc:sldMk cId="1946205211" sldId="266"/>
        </pc:sldMkLst>
        <pc:spChg chg="mod">
          <ac:chgData name="Carolina Czanyo" userId="b8c71f6e-fdf4-4544-982e-dfbaa40344df" providerId="ADAL" clId="{AC9B0730-7147-4653-BBC4-C2AFD67192A9}" dt="2024-04-26T14:26:11.485" v="1268" actId="20577"/>
          <ac:spMkLst>
            <pc:docMk/>
            <pc:sldMk cId="1946205211" sldId="266"/>
            <ac:spMk id="3" creationId="{C52CC569-E482-4F6D-9112-3672FEF2D1C4}"/>
          </ac:spMkLst>
        </pc:spChg>
        <pc:spChg chg="mod">
          <ac:chgData name="Carolina Czanyo" userId="b8c71f6e-fdf4-4544-982e-dfbaa40344df" providerId="ADAL" clId="{AC9B0730-7147-4653-BBC4-C2AFD67192A9}" dt="2024-04-26T14:27:03.864" v="1287" actId="20577"/>
          <ac:spMkLst>
            <pc:docMk/>
            <pc:sldMk cId="1946205211" sldId="266"/>
            <ac:spMk id="7" creationId="{D9B3F1D2-62D5-40F2-A87A-7B3F34F0AB88}"/>
          </ac:spMkLst>
        </pc:spChg>
        <pc:spChg chg="mod">
          <ac:chgData name="Carolina Czanyo" userId="b8c71f6e-fdf4-4544-982e-dfbaa40344df" providerId="ADAL" clId="{AC9B0730-7147-4653-BBC4-C2AFD67192A9}" dt="2024-04-26T14:27:01.518" v="1286" actId="20577"/>
          <ac:spMkLst>
            <pc:docMk/>
            <pc:sldMk cId="1946205211" sldId="266"/>
            <ac:spMk id="8" creationId="{BADC5331-28AA-4D8D-84AB-BF934298005B}"/>
          </ac:spMkLst>
        </pc:spChg>
      </pc:sldChg>
      <pc:sldChg chg="addSp delSp modSp mod modAnim">
        <pc:chgData name="Carolina Czanyo" userId="b8c71f6e-fdf4-4544-982e-dfbaa40344df" providerId="ADAL" clId="{AC9B0730-7147-4653-BBC4-C2AFD67192A9}" dt="2024-04-30T15:47:01.602" v="1360" actId="20577"/>
        <pc:sldMkLst>
          <pc:docMk/>
          <pc:sldMk cId="1144808178" sldId="267"/>
        </pc:sldMkLst>
        <pc:spChg chg="add del">
          <ac:chgData name="Carolina Czanyo" userId="b8c71f6e-fdf4-4544-982e-dfbaa40344df" providerId="ADAL" clId="{AC9B0730-7147-4653-BBC4-C2AFD67192A9}" dt="2024-04-30T15:45:47.634" v="1293"/>
          <ac:spMkLst>
            <pc:docMk/>
            <pc:sldMk cId="1144808178" sldId="267"/>
            <ac:spMk id="2" creationId="{EC497E47-6696-4748-A19D-42722838260E}"/>
          </ac:spMkLst>
        </pc:spChg>
        <pc:spChg chg="add del">
          <ac:chgData name="Carolina Czanyo" userId="b8c71f6e-fdf4-4544-982e-dfbaa40344df" providerId="ADAL" clId="{AC9B0730-7147-4653-BBC4-C2AFD67192A9}" dt="2024-04-30T15:46:09.146" v="1300"/>
          <ac:spMkLst>
            <pc:docMk/>
            <pc:sldMk cId="1144808178" sldId="267"/>
            <ac:spMk id="5" creationId="{94FDEE1F-C625-4970-BF78-3E4A3CC34F91}"/>
          </ac:spMkLst>
        </pc:spChg>
        <pc:spChg chg="add mod">
          <ac:chgData name="Carolina Czanyo" userId="b8c71f6e-fdf4-4544-982e-dfbaa40344df" providerId="ADAL" clId="{AC9B0730-7147-4653-BBC4-C2AFD67192A9}" dt="2024-04-30T15:47:01.602" v="1360" actId="20577"/>
          <ac:spMkLst>
            <pc:docMk/>
            <pc:sldMk cId="1144808178" sldId="267"/>
            <ac:spMk id="8" creationId="{1B567D9B-7CF1-454F-9264-0FDC948BE3AC}"/>
          </ac:spMkLst>
        </pc:spChg>
        <pc:picChg chg="add del mod">
          <ac:chgData name="Carolina Czanyo" userId="b8c71f6e-fdf4-4544-982e-dfbaa40344df" providerId="ADAL" clId="{AC9B0730-7147-4653-BBC4-C2AFD67192A9}" dt="2024-04-30T15:46:06.522" v="1298" actId="478"/>
          <ac:picMkLst>
            <pc:docMk/>
            <pc:sldMk cId="1144808178" sldId="267"/>
            <ac:picMk id="3" creationId="{E82924B4-B347-4411-B977-9764BF891938}"/>
          </ac:picMkLst>
        </pc:picChg>
        <pc:picChg chg="add mod modCrop">
          <ac:chgData name="Carolina Czanyo" userId="b8c71f6e-fdf4-4544-982e-dfbaa40344df" providerId="ADAL" clId="{AC9B0730-7147-4653-BBC4-C2AFD67192A9}" dt="2024-04-30T15:46:25.831" v="1305" actId="1076"/>
          <ac:picMkLst>
            <pc:docMk/>
            <pc:sldMk cId="1144808178" sldId="267"/>
            <ac:picMk id="6" creationId="{785DC53E-0BD9-4B24-8A20-99952B808485}"/>
          </ac:picMkLst>
        </pc:picChg>
        <pc:cxnChg chg="add mod">
          <ac:chgData name="Carolina Czanyo" userId="b8c71f6e-fdf4-4544-982e-dfbaa40344df" providerId="ADAL" clId="{AC9B0730-7147-4653-BBC4-C2AFD67192A9}" dt="2024-04-30T15:46:48.208" v="1309" actId="1076"/>
          <ac:cxnSpMkLst>
            <pc:docMk/>
            <pc:sldMk cId="1144808178" sldId="267"/>
            <ac:cxnSpMk id="7" creationId="{B375C9A4-6955-42C1-8BEA-8A3F89CC220E}"/>
          </ac:cxnSpMkLst>
        </pc:cxnChg>
      </pc:sldChg>
      <pc:sldChg chg="addSp delSp modSp mod">
        <pc:chgData name="Carolina Czanyo" userId="b8c71f6e-fdf4-4544-982e-dfbaa40344df" providerId="ADAL" clId="{AC9B0730-7147-4653-BBC4-C2AFD67192A9}" dt="2024-05-03T11:46:53.986" v="1607" actId="207"/>
        <pc:sldMkLst>
          <pc:docMk/>
          <pc:sldMk cId="1989625650" sldId="268"/>
        </pc:sldMkLst>
        <pc:spChg chg="add mod">
          <ac:chgData name="Carolina Czanyo" userId="b8c71f6e-fdf4-4544-982e-dfbaa40344df" providerId="ADAL" clId="{AC9B0730-7147-4653-BBC4-C2AFD67192A9}" dt="2024-05-03T11:46:53.986" v="1607" actId="207"/>
          <ac:spMkLst>
            <pc:docMk/>
            <pc:sldMk cId="1989625650" sldId="268"/>
            <ac:spMk id="26" creationId="{EFA7558A-1EDB-48ED-8F42-47B41163837F}"/>
          </ac:spMkLst>
        </pc:spChg>
        <pc:picChg chg="add mod">
          <ac:chgData name="Carolina Czanyo" userId="b8c71f6e-fdf4-4544-982e-dfbaa40344df" providerId="ADAL" clId="{AC9B0730-7147-4653-BBC4-C2AFD67192A9}" dt="2024-05-03T11:43:38.643" v="1570" actId="1076"/>
          <ac:picMkLst>
            <pc:docMk/>
            <pc:sldMk cId="1989625650" sldId="268"/>
            <ac:picMk id="3" creationId="{EB9B9199-9C13-45E0-9A2B-5422CFBEF585}"/>
          </ac:picMkLst>
        </pc:picChg>
        <pc:picChg chg="add mod">
          <ac:chgData name="Carolina Czanyo" userId="b8c71f6e-fdf4-4544-982e-dfbaa40344df" providerId="ADAL" clId="{AC9B0730-7147-4653-BBC4-C2AFD67192A9}" dt="2024-05-03T11:43:41.979" v="1571" actId="1076"/>
          <ac:picMkLst>
            <pc:docMk/>
            <pc:sldMk cId="1989625650" sldId="268"/>
            <ac:picMk id="6" creationId="{595BF46C-5264-4DAF-B048-B390E0C238D0}"/>
          </ac:picMkLst>
        </pc:picChg>
        <pc:picChg chg="add mod">
          <ac:chgData name="Carolina Czanyo" userId="b8c71f6e-fdf4-4544-982e-dfbaa40344df" providerId="ADAL" clId="{AC9B0730-7147-4653-BBC4-C2AFD67192A9}" dt="2024-05-03T11:43:37.547" v="1569" actId="1076"/>
          <ac:picMkLst>
            <pc:docMk/>
            <pc:sldMk cId="1989625650" sldId="268"/>
            <ac:picMk id="1026" creationId="{6DA2DA62-92C0-4C95-BE18-590E556AAF08}"/>
          </ac:picMkLst>
        </pc:picChg>
        <pc:cxnChg chg="add del mod">
          <ac:chgData name="Carolina Czanyo" userId="b8c71f6e-fdf4-4544-982e-dfbaa40344df" providerId="ADAL" clId="{AC9B0730-7147-4653-BBC4-C2AFD67192A9}" dt="2024-05-03T11:44:18.353" v="1578" actId="478"/>
          <ac:cxnSpMkLst>
            <pc:docMk/>
            <pc:sldMk cId="1989625650" sldId="268"/>
            <ac:cxnSpMk id="8" creationId="{D0BDEA8E-BD54-4EE1-BE2B-CE446E054633}"/>
          </ac:cxnSpMkLst>
        </pc:cxnChg>
        <pc:cxnChg chg="add del mod">
          <ac:chgData name="Carolina Czanyo" userId="b8c71f6e-fdf4-4544-982e-dfbaa40344df" providerId="ADAL" clId="{AC9B0730-7147-4653-BBC4-C2AFD67192A9}" dt="2024-05-03T11:44:38.137" v="1581" actId="478"/>
          <ac:cxnSpMkLst>
            <pc:docMk/>
            <pc:sldMk cId="1989625650" sldId="268"/>
            <ac:cxnSpMk id="14" creationId="{CEEA7BA8-D95D-457F-B2C3-79BE380B4171}"/>
          </ac:cxnSpMkLst>
        </pc:cxnChg>
        <pc:cxnChg chg="add del">
          <ac:chgData name="Carolina Czanyo" userId="b8c71f6e-fdf4-4544-982e-dfbaa40344df" providerId="ADAL" clId="{AC9B0730-7147-4653-BBC4-C2AFD67192A9}" dt="2024-05-03T11:44:48.840" v="1583" actId="478"/>
          <ac:cxnSpMkLst>
            <pc:docMk/>
            <pc:sldMk cId="1989625650" sldId="268"/>
            <ac:cxnSpMk id="17" creationId="{E1090F61-71B6-4A9D-AA68-B621BD4CACF0}"/>
          </ac:cxnSpMkLst>
        </pc:cxnChg>
        <pc:cxnChg chg="add del">
          <ac:chgData name="Carolina Czanyo" userId="b8c71f6e-fdf4-4544-982e-dfbaa40344df" providerId="ADAL" clId="{AC9B0730-7147-4653-BBC4-C2AFD67192A9}" dt="2024-05-03T11:45:01.721" v="1585" actId="478"/>
          <ac:cxnSpMkLst>
            <pc:docMk/>
            <pc:sldMk cId="1989625650" sldId="268"/>
            <ac:cxnSpMk id="19" creationId="{789BA5C8-58D2-43C1-A083-50E5402FDB51}"/>
          </ac:cxnSpMkLst>
        </pc:cxnChg>
        <pc:cxnChg chg="add mod">
          <ac:chgData name="Carolina Czanyo" userId="b8c71f6e-fdf4-4544-982e-dfbaa40344df" providerId="ADAL" clId="{AC9B0730-7147-4653-BBC4-C2AFD67192A9}" dt="2024-05-03T11:45:38.375" v="1590" actId="208"/>
          <ac:cxnSpMkLst>
            <pc:docMk/>
            <pc:sldMk cId="1989625650" sldId="268"/>
            <ac:cxnSpMk id="21" creationId="{0C901400-05A2-4B74-A6E0-70A8BF1DA6CB}"/>
          </ac:cxnSpMkLst>
        </pc:cxnChg>
        <pc:cxnChg chg="add mod">
          <ac:chgData name="Carolina Czanyo" userId="b8c71f6e-fdf4-4544-982e-dfbaa40344df" providerId="ADAL" clId="{AC9B0730-7147-4653-BBC4-C2AFD67192A9}" dt="2024-05-03T11:45:38.375" v="1590" actId="208"/>
          <ac:cxnSpMkLst>
            <pc:docMk/>
            <pc:sldMk cId="1989625650" sldId="268"/>
            <ac:cxnSpMk id="23" creationId="{FFA566E2-8219-4B36-88A4-FE328950152D}"/>
          </ac:cxnSpMkLst>
        </pc:cxnChg>
        <pc:cxnChg chg="add mod">
          <ac:chgData name="Carolina Czanyo" userId="b8c71f6e-fdf4-4544-982e-dfbaa40344df" providerId="ADAL" clId="{AC9B0730-7147-4653-BBC4-C2AFD67192A9}" dt="2024-05-03T11:45:49.796" v="1593" actId="1076"/>
          <ac:cxnSpMkLst>
            <pc:docMk/>
            <pc:sldMk cId="1989625650" sldId="268"/>
            <ac:cxnSpMk id="25" creationId="{2E8EDA34-7E9D-4B20-A6F5-4AF766C490B1}"/>
          </ac:cxnSpMkLst>
        </pc:cxnChg>
      </pc:sldChg>
      <pc:sldChg chg="addSp delSp modSp mod">
        <pc:chgData name="Carolina Czanyo" userId="b8c71f6e-fdf4-4544-982e-dfbaa40344df" providerId="ADAL" clId="{AC9B0730-7147-4653-BBC4-C2AFD67192A9}" dt="2024-05-03T12:45:59.102" v="2672" actId="1076"/>
        <pc:sldMkLst>
          <pc:docMk/>
          <pc:sldMk cId="865440047" sldId="269"/>
        </pc:sldMkLst>
        <pc:spChg chg="add del">
          <ac:chgData name="Carolina Czanyo" userId="b8c71f6e-fdf4-4544-982e-dfbaa40344df" providerId="ADAL" clId="{AC9B0730-7147-4653-BBC4-C2AFD67192A9}" dt="2024-04-30T16:00:14.034" v="1556"/>
          <ac:spMkLst>
            <pc:docMk/>
            <pc:sldMk cId="865440047" sldId="269"/>
            <ac:spMk id="2" creationId="{F81CD167-4352-4CE1-87AF-FE805A8C77E1}"/>
          </ac:spMkLst>
        </pc:spChg>
        <pc:spChg chg="add mod">
          <ac:chgData name="Carolina Czanyo" userId="b8c71f6e-fdf4-4544-982e-dfbaa40344df" providerId="ADAL" clId="{AC9B0730-7147-4653-BBC4-C2AFD67192A9}" dt="2024-05-03T12:45:59.102" v="2672" actId="1076"/>
          <ac:spMkLst>
            <pc:docMk/>
            <pc:sldMk cId="865440047" sldId="269"/>
            <ac:spMk id="6" creationId="{0C1A26F4-32DD-4748-B28E-739E80829E83}"/>
          </ac:spMkLst>
        </pc:spChg>
        <pc:spChg chg="add mod">
          <ac:chgData name="Carolina Czanyo" userId="b8c71f6e-fdf4-4544-982e-dfbaa40344df" providerId="ADAL" clId="{AC9B0730-7147-4653-BBC4-C2AFD67192A9}" dt="2024-05-03T12:45:41.510" v="2664" actId="1076"/>
          <ac:spMkLst>
            <pc:docMk/>
            <pc:sldMk cId="865440047" sldId="269"/>
            <ac:spMk id="7" creationId="{69757078-39C4-4F8D-B3EE-608E205AEF59}"/>
          </ac:spMkLst>
        </pc:spChg>
        <pc:picChg chg="add mod modCrop">
          <ac:chgData name="Carolina Czanyo" userId="b8c71f6e-fdf4-4544-982e-dfbaa40344df" providerId="ADAL" clId="{AC9B0730-7147-4653-BBC4-C2AFD67192A9}" dt="2024-05-03T12:42:36.272" v="2283" actId="1076"/>
          <ac:picMkLst>
            <pc:docMk/>
            <pc:sldMk cId="865440047" sldId="269"/>
            <ac:picMk id="3" creationId="{3A20324F-1CFD-40E7-9EA4-2B6E7E09CCC8}"/>
          </ac:picMkLst>
        </pc:picChg>
        <pc:picChg chg="add mod">
          <ac:chgData name="Carolina Czanyo" userId="b8c71f6e-fdf4-4544-982e-dfbaa40344df" providerId="ADAL" clId="{AC9B0730-7147-4653-BBC4-C2AFD67192A9}" dt="2024-05-03T12:45:49.733" v="2667" actId="1076"/>
          <ac:picMkLst>
            <pc:docMk/>
            <pc:sldMk cId="865440047" sldId="269"/>
            <ac:picMk id="2050" creationId="{E4E11341-B99A-433E-87B2-B58196C2AD6E}"/>
          </ac:picMkLst>
        </pc:picChg>
        <pc:cxnChg chg="add mod">
          <ac:chgData name="Carolina Czanyo" userId="b8c71f6e-fdf4-4544-982e-dfbaa40344df" providerId="ADAL" clId="{AC9B0730-7147-4653-BBC4-C2AFD67192A9}" dt="2024-05-03T12:45:45.310" v="2666" actId="14100"/>
          <ac:cxnSpMkLst>
            <pc:docMk/>
            <pc:sldMk cId="865440047" sldId="269"/>
            <ac:cxnSpMk id="5" creationId="{D345DDCB-25CD-49F0-A378-BA3C17532C57}"/>
          </ac:cxnSpMkLst>
        </pc:cxnChg>
      </pc:sldChg>
      <pc:sldChg chg="addSp modSp mod">
        <pc:chgData name="Carolina Czanyo" userId="b8c71f6e-fdf4-4544-982e-dfbaa40344df" providerId="ADAL" clId="{AC9B0730-7147-4653-BBC4-C2AFD67192A9}" dt="2024-05-06T20:13:56.646" v="2673" actId="207"/>
        <pc:sldMkLst>
          <pc:docMk/>
          <pc:sldMk cId="1319622082" sldId="270"/>
        </pc:sldMkLst>
        <pc:spChg chg="add mod">
          <ac:chgData name="Carolina Czanyo" userId="b8c71f6e-fdf4-4544-982e-dfbaa40344df" providerId="ADAL" clId="{AC9B0730-7147-4653-BBC4-C2AFD67192A9}" dt="2024-05-03T12:36:52.182" v="1861" actId="14100"/>
          <ac:spMkLst>
            <pc:docMk/>
            <pc:sldMk cId="1319622082" sldId="270"/>
            <ac:spMk id="2" creationId="{C677675F-6C94-48BA-862D-5A61EAB80E24}"/>
          </ac:spMkLst>
        </pc:spChg>
        <pc:spChg chg="add mod">
          <ac:chgData name="Carolina Czanyo" userId="b8c71f6e-fdf4-4544-982e-dfbaa40344df" providerId="ADAL" clId="{AC9B0730-7147-4653-BBC4-C2AFD67192A9}" dt="2024-05-06T20:13:56.646" v="2673" actId="207"/>
          <ac:spMkLst>
            <pc:docMk/>
            <pc:sldMk cId="1319622082" sldId="270"/>
            <ac:spMk id="5" creationId="{8C20438F-ECD9-4646-A8F3-440ACB01AFB7}"/>
          </ac:spMkLst>
        </pc:spChg>
        <pc:picChg chg="add mod">
          <ac:chgData name="Carolina Czanyo" userId="b8c71f6e-fdf4-4544-982e-dfbaa40344df" providerId="ADAL" clId="{AC9B0730-7147-4653-BBC4-C2AFD67192A9}" dt="2024-05-03T11:49:27.723" v="1613" actId="1076"/>
          <ac:picMkLst>
            <pc:docMk/>
            <pc:sldMk cId="1319622082" sldId="270"/>
            <ac:picMk id="3" creationId="{94DCEB01-8DBE-4F0F-82D2-32B64B07F928}"/>
          </ac:picMkLst>
        </pc:picChg>
        <pc:picChg chg="add mod">
          <ac:chgData name="Carolina Czanyo" userId="b8c71f6e-fdf4-4544-982e-dfbaa40344df" providerId="ADAL" clId="{AC9B0730-7147-4653-BBC4-C2AFD67192A9}" dt="2024-05-03T12:37:46.246" v="1875" actId="1076"/>
          <ac:picMkLst>
            <pc:docMk/>
            <pc:sldMk cId="1319622082" sldId="270"/>
            <ac:picMk id="7" creationId="{A5084C42-0985-4510-BBB5-D5777920F644}"/>
          </ac:picMkLst>
        </pc:picChg>
        <pc:picChg chg="add mod">
          <ac:chgData name="Carolina Czanyo" userId="b8c71f6e-fdf4-4544-982e-dfbaa40344df" providerId="ADAL" clId="{AC9B0730-7147-4653-BBC4-C2AFD67192A9}" dt="2024-05-03T12:38:01.797" v="1877" actId="1076"/>
          <ac:picMkLst>
            <pc:docMk/>
            <pc:sldMk cId="1319622082" sldId="270"/>
            <ac:picMk id="9" creationId="{ECC12758-32D3-4520-B3D2-2BB3EC105860}"/>
          </ac:picMkLst>
        </pc:picChg>
        <pc:picChg chg="add mod">
          <ac:chgData name="Carolina Czanyo" userId="b8c71f6e-fdf4-4544-982e-dfbaa40344df" providerId="ADAL" clId="{AC9B0730-7147-4653-BBC4-C2AFD67192A9}" dt="2024-05-03T12:38:19.159" v="1879" actId="1076"/>
          <ac:picMkLst>
            <pc:docMk/>
            <pc:sldMk cId="1319622082" sldId="270"/>
            <ac:picMk id="11" creationId="{2C71696A-988D-49C5-8688-A38B5B4CF210}"/>
          </ac:picMkLst>
        </pc:picChg>
      </pc:sldChg>
      <pc:sldChg chg="addSp modSp add mod modAnim">
        <pc:chgData name="Carolina Czanyo" userId="b8c71f6e-fdf4-4544-982e-dfbaa40344df" providerId="ADAL" clId="{AC9B0730-7147-4653-BBC4-C2AFD67192A9}" dt="2024-04-30T15:48:47.392" v="1497" actId="14100"/>
        <pc:sldMkLst>
          <pc:docMk/>
          <pc:sldMk cId="842697518" sldId="271"/>
        </pc:sldMkLst>
        <pc:spChg chg="add mod">
          <ac:chgData name="Carolina Czanyo" userId="b8c71f6e-fdf4-4544-982e-dfbaa40344df" providerId="ADAL" clId="{AC9B0730-7147-4653-BBC4-C2AFD67192A9}" dt="2024-04-30T15:47:44.845" v="1402" actId="1076"/>
          <ac:spMkLst>
            <pc:docMk/>
            <pc:sldMk cId="842697518" sldId="271"/>
            <ac:spMk id="6" creationId="{ACCCD9B1-E5FB-4C84-8DC1-76B28B27C643}"/>
          </ac:spMkLst>
        </pc:spChg>
        <pc:spChg chg="add mod">
          <ac:chgData name="Carolina Czanyo" userId="b8c71f6e-fdf4-4544-982e-dfbaa40344df" providerId="ADAL" clId="{AC9B0730-7147-4653-BBC4-C2AFD67192A9}" dt="2024-04-30T15:48:17.327" v="1491" actId="20577"/>
          <ac:spMkLst>
            <pc:docMk/>
            <pc:sldMk cId="842697518" sldId="271"/>
            <ac:spMk id="8" creationId="{194B4CD2-20B1-43F4-836F-B14F89429E70}"/>
          </ac:spMkLst>
        </pc:spChg>
        <pc:spChg chg="add mod">
          <ac:chgData name="Carolina Czanyo" userId="b8c71f6e-fdf4-4544-982e-dfbaa40344df" providerId="ADAL" clId="{AC9B0730-7147-4653-BBC4-C2AFD67192A9}" dt="2024-04-30T15:48:47.392" v="1497" actId="14100"/>
          <ac:spMkLst>
            <pc:docMk/>
            <pc:sldMk cId="842697518" sldId="271"/>
            <ac:spMk id="10" creationId="{E59F01AC-6C16-4F8F-8528-F4E81AE22400}"/>
          </ac:spMkLst>
        </pc:spChg>
        <pc:picChg chg="mod modCrop">
          <ac:chgData name="Carolina Czanyo" userId="b8c71f6e-fdf4-4544-982e-dfbaa40344df" providerId="ADAL" clId="{AC9B0730-7147-4653-BBC4-C2AFD67192A9}" dt="2024-04-30T15:47:08.128" v="1361" actId="732"/>
          <ac:picMkLst>
            <pc:docMk/>
            <pc:sldMk cId="842697518" sldId="271"/>
            <ac:picMk id="3" creationId="{E82924B4-B347-4411-B977-9764BF891938}"/>
          </ac:picMkLst>
        </pc:picChg>
        <pc:cxnChg chg="add mod">
          <ac:chgData name="Carolina Czanyo" userId="b8c71f6e-fdf4-4544-982e-dfbaa40344df" providerId="ADAL" clId="{AC9B0730-7147-4653-BBC4-C2AFD67192A9}" dt="2024-04-30T15:47:27.264" v="1366" actId="1076"/>
          <ac:cxnSpMkLst>
            <pc:docMk/>
            <pc:sldMk cId="842697518" sldId="271"/>
            <ac:cxnSpMk id="5" creationId="{0E72D294-5D55-46DC-A18E-F47092CA889F}"/>
          </ac:cxnSpMkLst>
        </pc:cxnChg>
        <pc:cxnChg chg="add mod">
          <ac:chgData name="Carolina Czanyo" userId="b8c71f6e-fdf4-4544-982e-dfbaa40344df" providerId="ADAL" clId="{AC9B0730-7147-4653-BBC4-C2AFD67192A9}" dt="2024-04-30T15:48:00.559" v="1407" actId="1076"/>
          <ac:cxnSpMkLst>
            <pc:docMk/>
            <pc:sldMk cId="842697518" sldId="271"/>
            <ac:cxnSpMk id="7" creationId="{F7DBE76C-ADC8-4E3E-B147-3DEADE4A6212}"/>
          </ac:cxnSpMkLst>
        </pc:cxnChg>
      </pc:sldChg>
      <pc:sldChg chg="addSp delSp modSp add mod delAnim modAnim">
        <pc:chgData name="Carolina Czanyo" userId="b8c71f6e-fdf4-4544-982e-dfbaa40344df" providerId="ADAL" clId="{AC9B0730-7147-4653-BBC4-C2AFD67192A9}" dt="2024-04-30T15:55:24.655" v="1554" actId="14100"/>
        <pc:sldMkLst>
          <pc:docMk/>
          <pc:sldMk cId="1307044597" sldId="272"/>
        </pc:sldMkLst>
        <pc:spChg chg="add mod">
          <ac:chgData name="Carolina Czanyo" userId="b8c71f6e-fdf4-4544-982e-dfbaa40344df" providerId="ADAL" clId="{AC9B0730-7147-4653-BBC4-C2AFD67192A9}" dt="2024-04-30T15:54:17.573" v="1548" actId="20577"/>
          <ac:spMkLst>
            <pc:docMk/>
            <pc:sldMk cId="1307044597" sldId="272"/>
            <ac:spMk id="2" creationId="{E841A0B4-5B93-4113-B8DD-28D87262C8D2}"/>
          </ac:spMkLst>
        </pc:spChg>
        <pc:spChg chg="mod">
          <ac:chgData name="Carolina Czanyo" userId="b8c71f6e-fdf4-4544-982e-dfbaa40344df" providerId="ADAL" clId="{AC9B0730-7147-4653-BBC4-C2AFD67192A9}" dt="2024-04-30T15:51:41.875" v="1531" actId="20577"/>
          <ac:spMkLst>
            <pc:docMk/>
            <pc:sldMk cId="1307044597" sldId="272"/>
            <ac:spMk id="4" creationId="{2ABC36A7-359A-4F44-A9ED-6A4F1D3ECA09}"/>
          </ac:spMkLst>
        </pc:spChg>
        <pc:spChg chg="del">
          <ac:chgData name="Carolina Czanyo" userId="b8c71f6e-fdf4-4544-982e-dfbaa40344df" providerId="ADAL" clId="{AC9B0730-7147-4653-BBC4-C2AFD67192A9}" dt="2024-04-30T15:52:20.481" v="1533" actId="478"/>
          <ac:spMkLst>
            <pc:docMk/>
            <pc:sldMk cId="1307044597" sldId="272"/>
            <ac:spMk id="6" creationId="{ACCCD9B1-E5FB-4C84-8DC1-76B28B27C643}"/>
          </ac:spMkLst>
        </pc:spChg>
        <pc:spChg chg="del">
          <ac:chgData name="Carolina Czanyo" userId="b8c71f6e-fdf4-4544-982e-dfbaa40344df" providerId="ADAL" clId="{AC9B0730-7147-4653-BBC4-C2AFD67192A9}" dt="2024-04-30T15:52:23.573" v="1536" actId="478"/>
          <ac:spMkLst>
            <pc:docMk/>
            <pc:sldMk cId="1307044597" sldId="272"/>
            <ac:spMk id="8" creationId="{194B4CD2-20B1-43F4-836F-B14F89429E70}"/>
          </ac:spMkLst>
        </pc:spChg>
        <pc:picChg chg="del">
          <ac:chgData name="Carolina Czanyo" userId="b8c71f6e-fdf4-4544-982e-dfbaa40344df" providerId="ADAL" clId="{AC9B0730-7147-4653-BBC4-C2AFD67192A9}" dt="2024-04-30T15:52:19.476" v="1532" actId="478"/>
          <ac:picMkLst>
            <pc:docMk/>
            <pc:sldMk cId="1307044597" sldId="272"/>
            <ac:picMk id="3" creationId="{E82924B4-B347-4411-B977-9764BF891938}"/>
          </ac:picMkLst>
        </pc:picChg>
        <pc:picChg chg="add mod">
          <ac:chgData name="Carolina Czanyo" userId="b8c71f6e-fdf4-4544-982e-dfbaa40344df" providerId="ADAL" clId="{AC9B0730-7147-4653-BBC4-C2AFD67192A9}" dt="2024-04-30T15:55:07.199" v="1550" actId="1076"/>
          <ac:picMkLst>
            <pc:docMk/>
            <pc:sldMk cId="1307044597" sldId="272"/>
            <ac:picMk id="11" creationId="{AF430705-CE3D-4A93-8A49-FE13F189FDA7}"/>
          </ac:picMkLst>
        </pc:picChg>
        <pc:cxnChg chg="del">
          <ac:chgData name="Carolina Czanyo" userId="b8c71f6e-fdf4-4544-982e-dfbaa40344df" providerId="ADAL" clId="{AC9B0730-7147-4653-BBC4-C2AFD67192A9}" dt="2024-04-30T15:52:21.256" v="1534" actId="478"/>
          <ac:cxnSpMkLst>
            <pc:docMk/>
            <pc:sldMk cId="1307044597" sldId="272"/>
            <ac:cxnSpMk id="5" creationId="{0E72D294-5D55-46DC-A18E-F47092CA889F}"/>
          </ac:cxnSpMkLst>
        </pc:cxnChg>
        <pc:cxnChg chg="del">
          <ac:chgData name="Carolina Czanyo" userId="b8c71f6e-fdf4-4544-982e-dfbaa40344df" providerId="ADAL" clId="{AC9B0730-7147-4653-BBC4-C2AFD67192A9}" dt="2024-04-30T15:52:22.408" v="1535" actId="478"/>
          <ac:cxnSpMkLst>
            <pc:docMk/>
            <pc:sldMk cId="1307044597" sldId="272"/>
            <ac:cxnSpMk id="7" creationId="{F7DBE76C-ADC8-4E3E-B147-3DEADE4A6212}"/>
          </ac:cxnSpMkLst>
        </pc:cxnChg>
        <pc:cxnChg chg="add mod">
          <ac:chgData name="Carolina Czanyo" userId="b8c71f6e-fdf4-4544-982e-dfbaa40344df" providerId="ADAL" clId="{AC9B0730-7147-4653-BBC4-C2AFD67192A9}" dt="2024-04-30T15:55:24.655" v="1554" actId="14100"/>
          <ac:cxnSpMkLst>
            <pc:docMk/>
            <pc:sldMk cId="1307044597" sldId="272"/>
            <ac:cxnSpMk id="12" creationId="{955C57C4-35CE-42A1-AD46-F1A888B7225B}"/>
          </ac:cxnSpMkLst>
        </pc:cxnChg>
      </pc:sldChg>
      <pc:sldChg chg="addSp delSp modSp add mod">
        <pc:chgData name="Carolina Czanyo" userId="b8c71f6e-fdf4-4544-982e-dfbaa40344df" providerId="ADAL" clId="{AC9B0730-7147-4653-BBC4-C2AFD67192A9}" dt="2024-05-06T20:14:00.216" v="2674" actId="207"/>
        <pc:sldMkLst>
          <pc:docMk/>
          <pc:sldMk cId="4227169696" sldId="273"/>
        </pc:sldMkLst>
        <pc:spChg chg="mod">
          <ac:chgData name="Carolina Czanyo" userId="b8c71f6e-fdf4-4544-982e-dfbaa40344df" providerId="ADAL" clId="{AC9B0730-7147-4653-BBC4-C2AFD67192A9}" dt="2024-05-06T20:14:00.216" v="2674" actId="207"/>
          <ac:spMkLst>
            <pc:docMk/>
            <pc:sldMk cId="4227169696" sldId="273"/>
            <ac:spMk id="5" creationId="{8C20438F-ECD9-4646-A8F3-440ACB01AFB7}"/>
          </ac:spMkLst>
        </pc:spChg>
        <pc:picChg chg="del">
          <ac:chgData name="Carolina Czanyo" userId="b8c71f6e-fdf4-4544-982e-dfbaa40344df" providerId="ADAL" clId="{AC9B0730-7147-4653-BBC4-C2AFD67192A9}" dt="2024-05-03T12:38:31.602" v="1890" actId="478"/>
          <ac:picMkLst>
            <pc:docMk/>
            <pc:sldMk cId="4227169696" sldId="273"/>
            <ac:picMk id="7" creationId="{A5084C42-0985-4510-BBB5-D5777920F644}"/>
          </ac:picMkLst>
        </pc:picChg>
        <pc:picChg chg="add mod">
          <ac:chgData name="Carolina Czanyo" userId="b8c71f6e-fdf4-4544-982e-dfbaa40344df" providerId="ADAL" clId="{AC9B0730-7147-4653-BBC4-C2AFD67192A9}" dt="2024-05-03T12:41:22.662" v="2280" actId="1076"/>
          <ac:picMkLst>
            <pc:docMk/>
            <pc:sldMk cId="4227169696" sldId="273"/>
            <ac:picMk id="8" creationId="{BC423856-AAAD-4F51-8576-1FDB7B0C0EC9}"/>
          </ac:picMkLst>
        </pc:picChg>
        <pc:picChg chg="del">
          <ac:chgData name="Carolina Czanyo" userId="b8c71f6e-fdf4-4544-982e-dfbaa40344df" providerId="ADAL" clId="{AC9B0730-7147-4653-BBC4-C2AFD67192A9}" dt="2024-05-03T12:38:32.095" v="1891" actId="478"/>
          <ac:picMkLst>
            <pc:docMk/>
            <pc:sldMk cId="4227169696" sldId="273"/>
            <ac:picMk id="9" creationId="{ECC12758-32D3-4520-B3D2-2BB3EC105860}"/>
          </ac:picMkLst>
        </pc:picChg>
        <pc:picChg chg="del">
          <ac:chgData name="Carolina Czanyo" userId="b8c71f6e-fdf4-4544-982e-dfbaa40344df" providerId="ADAL" clId="{AC9B0730-7147-4653-BBC4-C2AFD67192A9}" dt="2024-05-03T12:38:34.518" v="1892" actId="478"/>
          <ac:picMkLst>
            <pc:docMk/>
            <pc:sldMk cId="4227169696" sldId="273"/>
            <ac:picMk id="11" creationId="{2C71696A-988D-49C5-8688-A38B5B4CF210}"/>
          </ac:picMkLst>
        </pc:picChg>
      </pc:sldChg>
    </pc:docChg>
  </pc:docChgLst>
  <pc:docChgLst>
    <pc:chgData name="Carolina Czanyo" userId="b8c71f6e-fdf4-4544-982e-dfbaa40344df" providerId="ADAL" clId="{C0B7FD90-F66A-456E-BB6A-2DAAFC8EF4DB}"/>
    <pc:docChg chg="undo custSel modSld">
      <pc:chgData name="Carolina Czanyo" userId="b8c71f6e-fdf4-4544-982e-dfbaa40344df" providerId="ADAL" clId="{C0B7FD90-F66A-456E-BB6A-2DAAFC8EF4DB}" dt="2024-05-28T20:17:16.661" v="14" actId="478"/>
      <pc:docMkLst>
        <pc:docMk/>
      </pc:docMkLst>
      <pc:sldChg chg="modSp mod">
        <pc:chgData name="Carolina Czanyo" userId="b8c71f6e-fdf4-4544-982e-dfbaa40344df" providerId="ADAL" clId="{C0B7FD90-F66A-456E-BB6A-2DAAFC8EF4DB}" dt="2024-05-28T16:46:36.648" v="2" actId="20577"/>
        <pc:sldMkLst>
          <pc:docMk/>
          <pc:sldMk cId="2589111726" sldId="262"/>
        </pc:sldMkLst>
        <pc:spChg chg="mod">
          <ac:chgData name="Carolina Czanyo" userId="b8c71f6e-fdf4-4544-982e-dfbaa40344df" providerId="ADAL" clId="{C0B7FD90-F66A-456E-BB6A-2DAAFC8EF4DB}" dt="2024-05-28T16:46:36.648" v="2" actId="20577"/>
          <ac:spMkLst>
            <pc:docMk/>
            <pc:sldMk cId="2589111726" sldId="262"/>
            <ac:spMk id="2" creationId="{7FB3855E-E9C7-4144-A468-65EAF2396365}"/>
          </ac:spMkLst>
        </pc:spChg>
      </pc:sldChg>
      <pc:sldChg chg="modSp mod">
        <pc:chgData name="Carolina Czanyo" userId="b8c71f6e-fdf4-4544-982e-dfbaa40344df" providerId="ADAL" clId="{C0B7FD90-F66A-456E-BB6A-2DAAFC8EF4DB}" dt="2024-05-28T16:46:44.684" v="4" actId="20577"/>
        <pc:sldMkLst>
          <pc:docMk/>
          <pc:sldMk cId="4285817188" sldId="263"/>
        </pc:sldMkLst>
        <pc:spChg chg="mod">
          <ac:chgData name="Carolina Czanyo" userId="b8c71f6e-fdf4-4544-982e-dfbaa40344df" providerId="ADAL" clId="{C0B7FD90-F66A-456E-BB6A-2DAAFC8EF4DB}" dt="2024-05-28T16:46:44.684" v="4" actId="20577"/>
          <ac:spMkLst>
            <pc:docMk/>
            <pc:sldMk cId="4285817188" sldId="263"/>
            <ac:spMk id="2" creationId="{7FB3855E-E9C7-4144-A468-65EAF2396365}"/>
          </ac:spMkLst>
        </pc:spChg>
      </pc:sldChg>
      <pc:sldChg chg="addSp delSp modSp mod">
        <pc:chgData name="Carolina Czanyo" userId="b8c71f6e-fdf4-4544-982e-dfbaa40344df" providerId="ADAL" clId="{C0B7FD90-F66A-456E-BB6A-2DAAFC8EF4DB}" dt="2024-05-28T20:17:16.661" v="14" actId="478"/>
        <pc:sldMkLst>
          <pc:docMk/>
          <pc:sldMk cId="1307044597" sldId="272"/>
        </pc:sldMkLst>
        <pc:spChg chg="mod">
          <ac:chgData name="Carolina Czanyo" userId="b8c71f6e-fdf4-4544-982e-dfbaa40344df" providerId="ADAL" clId="{C0B7FD90-F66A-456E-BB6A-2DAAFC8EF4DB}" dt="2024-05-28T20:17:15.288" v="12" actId="1076"/>
          <ac:spMkLst>
            <pc:docMk/>
            <pc:sldMk cId="1307044597" sldId="272"/>
            <ac:spMk id="2" creationId="{E841A0B4-5B93-4113-B8DD-28D87262C8D2}"/>
          </ac:spMkLst>
        </pc:spChg>
        <pc:spChg chg="add del">
          <ac:chgData name="Carolina Czanyo" userId="b8c71f6e-fdf4-4544-982e-dfbaa40344df" providerId="ADAL" clId="{C0B7FD90-F66A-456E-BB6A-2DAAFC8EF4DB}" dt="2024-05-28T20:17:16.661" v="14" actId="478"/>
          <ac:spMkLst>
            <pc:docMk/>
            <pc:sldMk cId="1307044597" sldId="272"/>
            <ac:spMk id="4" creationId="{2ABC36A7-359A-4F44-A9ED-6A4F1D3ECA09}"/>
          </ac:spMkLst>
        </pc:spChg>
        <pc:spChg chg="add del mod">
          <ac:chgData name="Carolina Czanyo" userId="b8c71f6e-fdf4-4544-982e-dfbaa40344df" providerId="ADAL" clId="{C0B7FD90-F66A-456E-BB6A-2DAAFC8EF4DB}" dt="2024-05-28T20:17:16.661" v="14" actId="478"/>
          <ac:spMkLst>
            <pc:docMk/>
            <pc:sldMk cId="1307044597" sldId="272"/>
            <ac:spMk id="5" creationId="{B82A3AD2-BE42-4C45-89F9-292DF7B01A9F}"/>
          </ac:spMkLst>
        </pc:spChg>
        <pc:picChg chg="mod">
          <ac:chgData name="Carolina Czanyo" userId="b8c71f6e-fdf4-4544-982e-dfbaa40344df" providerId="ADAL" clId="{C0B7FD90-F66A-456E-BB6A-2DAAFC8EF4DB}" dt="2024-05-28T20:17:15.288" v="12" actId="1076"/>
          <ac:picMkLst>
            <pc:docMk/>
            <pc:sldMk cId="1307044597" sldId="272"/>
            <ac:picMk id="11" creationId="{AF430705-CE3D-4A93-8A49-FE13F189FDA7}"/>
          </ac:picMkLst>
        </pc:picChg>
        <pc:cxnChg chg="mod">
          <ac:chgData name="Carolina Czanyo" userId="b8c71f6e-fdf4-4544-982e-dfbaa40344df" providerId="ADAL" clId="{C0B7FD90-F66A-456E-BB6A-2DAAFC8EF4DB}" dt="2024-05-28T20:17:15.288" v="12" actId="1076"/>
          <ac:cxnSpMkLst>
            <pc:docMk/>
            <pc:sldMk cId="1307044597" sldId="272"/>
            <ac:cxnSpMk id="12" creationId="{955C57C4-35CE-42A1-AD46-F1A888B7225B}"/>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EB70FD-5172-48F7-A96F-B854F2BD2586}" type="datetimeFigureOut">
              <a:rPr lang="es-AR" smtClean="0"/>
              <a:t>28/5/2024</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527AA-8DDD-4F40-89A7-40A1762A9EF6}" type="slidenum">
              <a:rPr lang="es-AR" smtClean="0"/>
              <a:t>‹Nº›</a:t>
            </a:fld>
            <a:endParaRPr lang="es-AR"/>
          </a:p>
        </p:txBody>
      </p:sp>
    </p:spTree>
    <p:extLst>
      <p:ext uri="{BB962C8B-B14F-4D97-AF65-F5344CB8AC3E}">
        <p14:creationId xmlns:p14="http://schemas.microsoft.com/office/powerpoint/2010/main" val="16178979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formación ">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28774" y="2318993"/>
            <a:ext cx="10515600" cy="2168165"/>
          </a:xfrm>
        </p:spPr>
        <p:txBody>
          <a:bodyPr/>
          <a:lstStyle>
            <a:lvl1pPr marL="0" marR="0" indent="0" algn="ctr" defTabSz="615914" rtl="0" eaLnBrk="1" fontAlgn="auto" latinLnBrk="0" hangingPunct="0">
              <a:lnSpc>
                <a:spcPct val="100000"/>
              </a:lnSpc>
              <a:spcBef>
                <a:spcPts val="0"/>
              </a:spcBef>
              <a:spcAft>
                <a:spcPts val="0"/>
              </a:spcAft>
              <a:buClrTx/>
              <a:buSzTx/>
              <a:buFontTx/>
              <a:buNone/>
              <a:tabLst/>
              <a:defRPr baseline="0">
                <a:solidFill>
                  <a:srgbClr val="696687"/>
                </a:solidFill>
              </a:defRPr>
            </a:lvl1pPr>
          </a:lstStyle>
          <a:p>
            <a:pPr marL="0" marR="0" lvl="0" indent="0" algn="l" defTabSz="615914" rtl="0" eaLnBrk="1" fontAlgn="auto" latinLnBrk="0" hangingPunct="0">
              <a:lnSpc>
                <a:spcPct val="100000"/>
              </a:lnSpc>
              <a:spcBef>
                <a:spcPts val="0"/>
              </a:spcBef>
              <a:spcAft>
                <a:spcPts val="0"/>
              </a:spcAft>
              <a:buClrTx/>
              <a:buSzTx/>
              <a:buFontTx/>
              <a:buNone/>
              <a:tabLst/>
              <a:defRPr/>
            </a:pPr>
            <a:r>
              <a:rPr kumimoji="0" lang="es-AR" sz="4400" b="0" i="0" u="none" strike="noStrike" kern="0" cap="none" spc="0" normalizeH="0" baseline="0" dirty="0">
                <a:ln>
                  <a:noFill/>
                </a:ln>
                <a:solidFill>
                  <a:srgbClr val="423E66"/>
                </a:solidFill>
                <a:effectLst/>
                <a:uLnTx/>
                <a:uFillTx/>
                <a:latin typeface="Nunito ExtraBold"/>
                <a:sym typeface="Nunito ExtraBold"/>
              </a:rPr>
              <a:t>Nombre formación</a:t>
            </a:r>
            <a:endParaRPr lang="en-US" dirty="0"/>
          </a:p>
        </p:txBody>
      </p:sp>
      <p:pic>
        <p:nvPicPr>
          <p:cNvPr id="5" name="Imagen 4"/>
          <p:cNvPicPr>
            <a:picLocks noChangeAspect="1"/>
          </p:cNvPicPr>
          <p:nvPr userDrawn="1"/>
        </p:nvPicPr>
        <p:blipFill rotWithShape="1">
          <a:blip r:embed="rId2"/>
          <a:srcRect l="52548" b="56305"/>
          <a:stretch/>
        </p:blipFill>
        <p:spPr>
          <a:xfrm>
            <a:off x="9079027" y="0"/>
            <a:ext cx="3112973" cy="1910980"/>
          </a:xfrm>
          <a:prstGeom prst="rect">
            <a:avLst/>
          </a:prstGeom>
        </p:spPr>
      </p:pic>
      <p:pic>
        <p:nvPicPr>
          <p:cNvPr id="6" name="Imagen 5"/>
          <p:cNvPicPr>
            <a:picLocks noChangeAspect="1"/>
          </p:cNvPicPr>
          <p:nvPr userDrawn="1"/>
        </p:nvPicPr>
        <p:blipFill rotWithShape="1">
          <a:blip r:embed="rId3"/>
          <a:srcRect l="33166" b="60572"/>
          <a:stretch/>
        </p:blipFill>
        <p:spPr>
          <a:xfrm rot="10800000">
            <a:off x="-8610" y="5269505"/>
            <a:ext cx="4122656" cy="1621410"/>
          </a:xfrm>
          <a:prstGeom prst="rect">
            <a:avLst/>
          </a:prstGeom>
        </p:spPr>
      </p:pic>
    </p:spTree>
    <p:extLst>
      <p:ext uri="{BB962C8B-B14F-4D97-AF65-F5344CB8AC3E}">
        <p14:creationId xmlns:p14="http://schemas.microsoft.com/office/powerpoint/2010/main" val="143269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o + item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365125"/>
            <a:ext cx="10515600" cy="1325563"/>
          </a:xfrm>
        </p:spPr>
        <p:txBody>
          <a:bodyPr/>
          <a:lstStyle>
            <a:lvl1pPr algn="l">
              <a:defRPr>
                <a:solidFill>
                  <a:srgbClr val="696687"/>
                </a:solidFill>
              </a:defRPr>
            </a:lvl1pPr>
          </a:lstStyle>
          <a:p>
            <a:r>
              <a:rPr lang="es-ES" dirty="0"/>
              <a:t>Título</a:t>
            </a:r>
            <a:endParaRPr lang="en-U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3799" y="1690688"/>
            <a:ext cx="838201" cy="3009900"/>
          </a:xfrm>
          <a:prstGeom prst="rect">
            <a:avLst/>
          </a:prstGeom>
        </p:spPr>
      </p:pic>
      <p:pic>
        <p:nvPicPr>
          <p:cNvPr id="5" name="4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619125" cy="3381375"/>
          </a:xfrm>
          <a:prstGeom prst="rect">
            <a:avLst/>
          </a:prstGeom>
        </p:spPr>
      </p:pic>
      <p:sp>
        <p:nvSpPr>
          <p:cNvPr id="7" name="Marcador de texto 6"/>
          <p:cNvSpPr>
            <a:spLocks noGrp="1"/>
          </p:cNvSpPr>
          <p:nvPr>
            <p:ph type="body" sz="quarter" idx="10" hasCustomPrompt="1"/>
          </p:nvPr>
        </p:nvSpPr>
        <p:spPr>
          <a:xfrm>
            <a:off x="838200" y="1970088"/>
            <a:ext cx="10515600" cy="4232275"/>
          </a:xfrm>
          <a:prstGeom prst="rect">
            <a:avLst/>
          </a:prstGeom>
        </p:spPr>
        <p:txBody>
          <a:bodyPr/>
          <a:lstStyle>
            <a:lvl1pPr marL="0" indent="0" algn="just">
              <a:lnSpc>
                <a:spcPct val="100000"/>
              </a:lnSpc>
              <a:buNone/>
              <a:defRPr sz="2000" baseline="0">
                <a:solidFill>
                  <a:srgbClr val="696687"/>
                </a:solidFill>
              </a:defRPr>
            </a:lvl1pPr>
          </a:lstStyle>
          <a:p>
            <a:pPr lvl="0"/>
            <a:r>
              <a:rPr lang="es-ES" dirty="0"/>
              <a:t>[Diapositiva para solo texto]</a:t>
            </a:r>
          </a:p>
          <a:p>
            <a:pPr lvl="0"/>
            <a:r>
              <a:rPr lang="es-ES" dirty="0"/>
              <a:t>[Respetar tipografía, tamaño, espaciado]</a:t>
            </a:r>
          </a:p>
          <a:p>
            <a:pPr lvl="0"/>
            <a:endParaRPr lang="en-US" dirty="0"/>
          </a:p>
        </p:txBody>
      </p:sp>
    </p:spTree>
    <p:extLst>
      <p:ext uri="{BB962C8B-B14F-4D97-AF65-F5344CB8AC3E}">
        <p14:creationId xmlns:p14="http://schemas.microsoft.com/office/powerpoint/2010/main" val="29789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 + fuent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456155"/>
            <a:ext cx="10515600" cy="5444131"/>
          </a:xfrm>
        </p:spPr>
        <p:txBody>
          <a:bodyPr/>
          <a:lstStyle>
            <a:lvl1pPr algn="l">
              <a:defRPr>
                <a:solidFill>
                  <a:srgbClr val="696687"/>
                </a:solidFill>
              </a:defRPr>
            </a:lvl1pPr>
          </a:lstStyle>
          <a:p>
            <a:r>
              <a:rPr lang="es-ES" dirty="0"/>
              <a:t>“Cita”</a:t>
            </a:r>
            <a:endParaRPr lang="en-US"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953" r="10328"/>
          <a:stretch/>
        </p:blipFill>
        <p:spPr>
          <a:xfrm>
            <a:off x="9963561" y="-24549"/>
            <a:ext cx="2228439" cy="2189697"/>
          </a:xfrm>
          <a:prstGeom prst="rect">
            <a:avLst/>
          </a:prstGeom>
        </p:spPr>
      </p:pic>
      <p:sp>
        <p:nvSpPr>
          <p:cNvPr id="6" name="Marcador de texto 5"/>
          <p:cNvSpPr>
            <a:spLocks noGrp="1"/>
          </p:cNvSpPr>
          <p:nvPr>
            <p:ph type="body" sz="quarter" idx="10" hasCustomPrompt="1"/>
          </p:nvPr>
        </p:nvSpPr>
        <p:spPr>
          <a:xfrm>
            <a:off x="838200" y="6173788"/>
            <a:ext cx="10515600" cy="246062"/>
          </a:xfrm>
          <a:prstGeom prst="rect">
            <a:avLst/>
          </a:prstGeom>
        </p:spPr>
        <p:txBody>
          <a:bodyPr/>
          <a:lstStyle>
            <a:lvl1pPr marL="0" indent="0">
              <a:buNone/>
              <a:defRPr sz="1200">
                <a:solidFill>
                  <a:srgbClr val="999999"/>
                </a:solidFill>
              </a:defRPr>
            </a:lvl1pPr>
          </a:lstStyle>
          <a:p>
            <a:pPr lvl="0"/>
            <a:r>
              <a:rPr lang="es-ES" dirty="0"/>
              <a:t>Fuente: </a:t>
            </a:r>
            <a:endParaRPr lang="en-US" dirty="0"/>
          </a:p>
        </p:txBody>
      </p:sp>
    </p:spTree>
    <p:extLst>
      <p:ext uri="{BB962C8B-B14F-4D97-AF65-F5344CB8AC3E}">
        <p14:creationId xmlns:p14="http://schemas.microsoft.com/office/powerpoint/2010/main" val="233752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image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693020"/>
            <a:ext cx="10515600" cy="5447898"/>
          </a:xfrm>
        </p:spPr>
        <p:txBody>
          <a:bodyPr/>
          <a:lstStyle>
            <a:lvl1pPr>
              <a:defRPr baseline="0">
                <a:solidFill>
                  <a:srgbClr val="696687"/>
                </a:solidFill>
              </a:defRPr>
            </a:lvl1pPr>
          </a:lstStyle>
          <a:p>
            <a:r>
              <a:rPr lang="es-ES" dirty="0"/>
              <a:t>Insertar imagen</a:t>
            </a:r>
            <a:br>
              <a:rPr lang="es-ES" dirty="0"/>
            </a:br>
            <a:r>
              <a:rPr lang="es-ES" dirty="0"/>
              <a:t>(solo imagen)</a:t>
            </a:r>
            <a:endParaRPr lang="en-US" dirty="0"/>
          </a:p>
        </p:txBody>
      </p:sp>
    </p:spTree>
    <p:extLst>
      <p:ext uri="{BB962C8B-B14F-4D97-AF65-F5344CB8AC3E}">
        <p14:creationId xmlns:p14="http://schemas.microsoft.com/office/powerpoint/2010/main" val="38554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áfico ">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87667" y="1013059"/>
            <a:ext cx="10616665" cy="4831882"/>
          </a:xfrm>
        </p:spPr>
        <p:txBody>
          <a:bodyPr/>
          <a:lstStyle>
            <a:lvl1pPr>
              <a:defRPr>
                <a:solidFill>
                  <a:srgbClr val="696687"/>
                </a:solidFill>
              </a:defRPr>
            </a:lvl1pPr>
          </a:lstStyle>
          <a:p>
            <a:r>
              <a:rPr lang="es-ES" dirty="0"/>
              <a:t>Diapositiva para gráfico</a:t>
            </a:r>
            <a:endParaRPr lang="en-US" dirty="0"/>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342" y="0"/>
            <a:ext cx="4362062" cy="1260909"/>
          </a:xfrm>
          <a:prstGeom prst="rect">
            <a:avLst/>
          </a:prstGeom>
        </p:spPr>
      </p:pic>
      <p:pic>
        <p:nvPicPr>
          <p:cNvPr id="6" name="Imagen 5"/>
          <p:cNvPicPr>
            <a:picLocks noChangeAspect="1"/>
          </p:cNvPicPr>
          <p:nvPr userDrawn="1"/>
        </p:nvPicPr>
        <p:blipFill rotWithShape="1">
          <a:blip r:embed="rId3" cstate="print">
            <a:extLst>
              <a:ext uri="{28A0092B-C50C-407E-A947-70E740481C1C}">
                <a14:useLocalDpi xmlns:a14="http://schemas.microsoft.com/office/drawing/2010/main" val="0"/>
              </a:ext>
            </a:extLst>
          </a:blip>
          <a:srcRect l="7172" t="14920"/>
          <a:stretch/>
        </p:blipFill>
        <p:spPr>
          <a:xfrm>
            <a:off x="0" y="0"/>
            <a:ext cx="2319688" cy="1952537"/>
          </a:xfrm>
          <a:prstGeom prst="rect">
            <a:avLst/>
          </a:prstGeom>
        </p:spPr>
      </p:pic>
    </p:spTree>
    <p:extLst>
      <p:ext uri="{BB962C8B-B14F-4D97-AF65-F5344CB8AC3E}">
        <p14:creationId xmlns:p14="http://schemas.microsoft.com/office/powerpoint/2010/main" val="3759503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chas gracia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996197"/>
            <a:ext cx="10515600" cy="1325563"/>
          </a:xfrm>
        </p:spPr>
        <p:txBody>
          <a:bodyPr/>
          <a:lstStyle>
            <a:lvl1pPr>
              <a:defRPr baseline="0"/>
            </a:lvl1pPr>
          </a:lstStyle>
          <a:p>
            <a:r>
              <a:rPr lang="es-ES" dirty="0"/>
              <a:t>¡Muchas gracias!</a:t>
            </a:r>
            <a:endParaRPr lang="en-US" dirty="0"/>
          </a:p>
        </p:txBody>
      </p:sp>
      <p:sp>
        <p:nvSpPr>
          <p:cNvPr id="3" name="6 CuadroTexto"/>
          <p:cNvSpPr txBox="1"/>
          <p:nvPr userDrawn="1"/>
        </p:nvSpPr>
        <p:spPr>
          <a:xfrm>
            <a:off x="1279078" y="4957010"/>
            <a:ext cx="9633844" cy="464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a:spAutoFit/>
          </a:bodyPr>
          <a:lstStyle/>
          <a:p>
            <a:pPr algn="ctr" defTabSz="1642154">
              <a:lnSpc>
                <a:spcPct val="60000"/>
              </a:lnSpc>
              <a:defRPr sz="2600" b="0">
                <a:solidFill>
                  <a:srgbClr val="6C6A89"/>
                </a:solidFill>
                <a:latin typeface="Nunito Bold"/>
                <a:ea typeface="Nunito Bold"/>
                <a:cs typeface="Nunito Bold"/>
                <a:sym typeface="Nunito Bold"/>
              </a:defRPr>
            </a:pPr>
            <a:endParaRPr dirty="0"/>
          </a:p>
        </p:txBody>
      </p:sp>
      <p:sp>
        <p:nvSpPr>
          <p:cNvPr id="4" name="CuadroTexto 3"/>
          <p:cNvSpPr txBox="1"/>
          <p:nvPr userDrawn="1"/>
        </p:nvSpPr>
        <p:spPr>
          <a:xfrm>
            <a:off x="838200" y="3852085"/>
            <a:ext cx="10515600" cy="1569660"/>
          </a:xfrm>
          <a:prstGeom prst="rect">
            <a:avLst/>
          </a:prstGeom>
          <a:noFill/>
        </p:spPr>
        <p:txBody>
          <a:bodyPr wrap="square" rtlCol="0">
            <a:spAutoFit/>
          </a:bodyPr>
          <a:lstStyle/>
          <a:p>
            <a:pPr algn="ctr" defTabSz="1642154">
              <a:lnSpc>
                <a:spcPct val="100000"/>
              </a:lnSpc>
              <a:defRPr sz="2600" b="0">
                <a:solidFill>
                  <a:srgbClr val="6C6A89"/>
                </a:solidFill>
                <a:latin typeface="Nunito Bold"/>
                <a:ea typeface="Nunito Bold"/>
                <a:cs typeface="Nunito Bold"/>
                <a:sym typeface="Nunito Bold"/>
              </a:defRPr>
            </a:pPr>
            <a:r>
              <a:rPr lang="es-ES" sz="1600" dirty="0">
                <a:solidFill>
                  <a:schemeClr val="bg2">
                    <a:lumMod val="50000"/>
                  </a:schemeClr>
                </a:solidFill>
                <a:latin typeface="+mn-lt"/>
              </a:rPr>
              <a:t>En Argentina: </a:t>
            </a:r>
            <a:r>
              <a:rPr lang="es-ES" sz="1600" dirty="0">
                <a:solidFill>
                  <a:schemeClr val="bg2">
                    <a:lumMod val="50000"/>
                  </a:schemeClr>
                </a:solidFill>
                <a:latin typeface="+mn-lt"/>
                <a:ea typeface="Nunito Regular"/>
                <a:cs typeface="Nunito Regular"/>
                <a:sym typeface="Nunito Regular"/>
              </a:rPr>
              <a:t>Av. del Libertador 2442, Piso 4º, Olivos. </a:t>
            </a:r>
          </a:p>
          <a:p>
            <a:pPr algn="ctr" defTabSz="1642154">
              <a:lnSpc>
                <a:spcPct val="100000"/>
              </a:lnSpc>
              <a:defRPr sz="2600" b="0">
                <a:solidFill>
                  <a:srgbClr val="6C6A89"/>
                </a:solidFill>
                <a:latin typeface="Nunito Bold"/>
                <a:ea typeface="Nunito Bold"/>
                <a:cs typeface="Nunito Bold"/>
                <a:sym typeface="Nunito Bold"/>
              </a:defRPr>
            </a:pPr>
            <a:endParaRPr lang="es-ES" sz="1600" dirty="0">
              <a:solidFill>
                <a:schemeClr val="bg2">
                  <a:lumMod val="50000"/>
                </a:schemeClr>
              </a:solidFill>
              <a:latin typeface="+mn-lt"/>
              <a:ea typeface="Nunito Regular"/>
              <a:cs typeface="Nunito Regular"/>
              <a:sym typeface="Nunito Regular"/>
            </a:endParaRPr>
          </a:p>
          <a:p>
            <a:pPr algn="ctr" defTabSz="1642154">
              <a:lnSpc>
                <a:spcPct val="100000"/>
              </a:lnSpc>
              <a:defRPr sz="2600" b="0">
                <a:solidFill>
                  <a:srgbClr val="6C6A89"/>
                </a:solidFill>
                <a:latin typeface="Nunito Bold"/>
                <a:ea typeface="Nunito Bold"/>
                <a:cs typeface="Nunito Bold"/>
                <a:sym typeface="Nunito Bold"/>
              </a:defRPr>
            </a:pPr>
            <a:r>
              <a:rPr lang="es-ES" sz="1600" dirty="0">
                <a:solidFill>
                  <a:schemeClr val="bg2">
                    <a:lumMod val="50000"/>
                  </a:schemeClr>
                </a:solidFill>
                <a:latin typeface="+mn-lt"/>
                <a:ea typeface="Nunito Regular"/>
                <a:cs typeface="Nunito Regular"/>
                <a:sym typeface="Nunito Regular"/>
              </a:rPr>
              <a:t> Tel.: (54 11) 4711-8916 – WhatsApp: (54 11) 2603 - 3454</a:t>
            </a:r>
          </a:p>
          <a:p>
            <a:pPr algn="ctr" defTabSz="1642154">
              <a:lnSpc>
                <a:spcPct val="100000"/>
              </a:lnSpc>
              <a:defRPr sz="2600" b="0">
                <a:solidFill>
                  <a:srgbClr val="6C6A89"/>
                </a:solidFill>
                <a:latin typeface="Nunito Regular"/>
                <a:ea typeface="Nunito Regular"/>
                <a:cs typeface="Nunito Regular"/>
                <a:sym typeface="Nunito Regular"/>
              </a:defRPr>
            </a:pPr>
            <a:endParaRPr lang="es-ES" sz="1600" dirty="0">
              <a:solidFill>
                <a:schemeClr val="bg2">
                  <a:lumMod val="50000"/>
                </a:schemeClr>
              </a:solidFill>
              <a:latin typeface="+mn-lt"/>
              <a:ea typeface="Nunito Regular"/>
              <a:cs typeface="Nunito Regular"/>
              <a:sym typeface="Nunito Regular"/>
            </a:endParaRPr>
          </a:p>
          <a:p>
            <a:pPr algn="ctr" defTabSz="1642154">
              <a:lnSpc>
                <a:spcPct val="100000"/>
              </a:lnSpc>
              <a:defRPr sz="2600" b="0">
                <a:solidFill>
                  <a:srgbClr val="6C6A89"/>
                </a:solidFill>
                <a:latin typeface="Nunito Regular"/>
                <a:ea typeface="Nunito Regular"/>
                <a:cs typeface="Nunito Regular"/>
                <a:sym typeface="Nunito Regular"/>
              </a:defRPr>
            </a:pPr>
            <a:r>
              <a:rPr lang="es-ES" sz="1600" dirty="0">
                <a:solidFill>
                  <a:schemeClr val="bg2">
                    <a:lumMod val="50000"/>
                  </a:schemeClr>
                </a:solidFill>
                <a:latin typeface="+mn-lt"/>
              </a:rPr>
              <a:t> info@aqnitio.com.ar | www.aqnitio.com.ar</a:t>
            </a:r>
          </a:p>
          <a:p>
            <a:pPr algn="ctr" defTabSz="1642154">
              <a:lnSpc>
                <a:spcPct val="100000"/>
              </a:lnSpc>
              <a:defRPr sz="2600" b="0">
                <a:solidFill>
                  <a:srgbClr val="6C6A89"/>
                </a:solidFill>
                <a:latin typeface="Nunito Regular"/>
                <a:ea typeface="Nunito Regular"/>
                <a:cs typeface="Nunito Regular"/>
                <a:sym typeface="Nunito Regular"/>
              </a:defRPr>
            </a:pPr>
            <a:endParaRPr lang="es-ES" sz="1600" dirty="0">
              <a:solidFill>
                <a:schemeClr val="bg2">
                  <a:lumMod val="50000"/>
                </a:schemeClr>
              </a:solidFill>
              <a:latin typeface="+mn-lt"/>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935" y="5289490"/>
            <a:ext cx="1546459" cy="491323"/>
          </a:xfrm>
          <a:prstGeom prst="rect">
            <a:avLst/>
          </a:prstGeom>
        </p:spPr>
      </p:pic>
      <p:sp>
        <p:nvSpPr>
          <p:cNvPr id="6" name="CuadroTexto 5"/>
          <p:cNvSpPr txBox="1"/>
          <p:nvPr userDrawn="1"/>
        </p:nvSpPr>
        <p:spPr>
          <a:xfrm>
            <a:off x="4646564" y="5365875"/>
            <a:ext cx="1308371" cy="338554"/>
          </a:xfrm>
          <a:prstGeom prst="rect">
            <a:avLst/>
          </a:prstGeom>
          <a:noFill/>
        </p:spPr>
        <p:txBody>
          <a:bodyPr wrap="none" rtlCol="0">
            <a:spAutoFit/>
          </a:bodyPr>
          <a:lstStyle/>
          <a:p>
            <a:r>
              <a:rPr lang="es-ES" sz="1600" dirty="0" err="1">
                <a:solidFill>
                  <a:schemeClr val="bg2">
                    <a:lumMod val="50000"/>
                  </a:schemeClr>
                </a:solidFill>
              </a:rPr>
              <a:t>Seguinos</a:t>
            </a:r>
            <a:r>
              <a:rPr lang="es-ES" sz="1600" dirty="0">
                <a:solidFill>
                  <a:schemeClr val="bg2">
                    <a:lumMod val="50000"/>
                  </a:schemeClr>
                </a:solidFill>
              </a:rPr>
              <a:t> en</a:t>
            </a:r>
            <a:endParaRPr lang="en-US" sz="1600" dirty="0">
              <a:solidFill>
                <a:schemeClr val="bg2">
                  <a:lumMod val="50000"/>
                </a:schemeClr>
              </a:solidFill>
            </a:endParaRPr>
          </a:p>
        </p:txBody>
      </p:sp>
      <p:pic>
        <p:nvPicPr>
          <p:cNvPr id="7" name="Imagen 6"/>
          <p:cNvPicPr>
            <a:picLocks noChangeAspect="1"/>
          </p:cNvPicPr>
          <p:nvPr userDrawn="1"/>
        </p:nvPicPr>
        <p:blipFill rotWithShape="1">
          <a:blip r:embed="rId3"/>
          <a:srcRect l="52548" b="56305"/>
          <a:stretch/>
        </p:blipFill>
        <p:spPr>
          <a:xfrm>
            <a:off x="9079027" y="0"/>
            <a:ext cx="3112973" cy="1910980"/>
          </a:xfrm>
          <a:prstGeom prst="rect">
            <a:avLst/>
          </a:prstGeom>
        </p:spPr>
      </p:pic>
      <p:pic>
        <p:nvPicPr>
          <p:cNvPr id="8" name="Imagen 7"/>
          <p:cNvPicPr>
            <a:picLocks noChangeAspect="1"/>
          </p:cNvPicPr>
          <p:nvPr userDrawn="1"/>
        </p:nvPicPr>
        <p:blipFill rotWithShape="1">
          <a:blip r:embed="rId4"/>
          <a:srcRect l="33166" b="60572"/>
          <a:stretch/>
        </p:blipFill>
        <p:spPr>
          <a:xfrm rot="10800000">
            <a:off x="-8610" y="5269505"/>
            <a:ext cx="4122656" cy="1621410"/>
          </a:xfrm>
          <a:prstGeom prst="rect">
            <a:avLst/>
          </a:prstGeom>
        </p:spPr>
      </p:pic>
    </p:spTree>
    <p:extLst>
      <p:ext uri="{BB962C8B-B14F-4D97-AF65-F5344CB8AC3E}">
        <p14:creationId xmlns:p14="http://schemas.microsoft.com/office/powerpoint/2010/main" val="58478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sta la próxim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996197"/>
            <a:ext cx="10515600" cy="1325563"/>
          </a:xfrm>
        </p:spPr>
        <p:txBody>
          <a:bodyPr/>
          <a:lstStyle>
            <a:lvl1pPr>
              <a:defRPr baseline="0"/>
            </a:lvl1pPr>
          </a:lstStyle>
          <a:p>
            <a:r>
              <a:rPr lang="es-ES" dirty="0"/>
              <a:t>¡Hasta la próxima!</a:t>
            </a:r>
            <a:endParaRPr lang="en-US" dirty="0"/>
          </a:p>
        </p:txBody>
      </p:sp>
      <p:sp>
        <p:nvSpPr>
          <p:cNvPr id="3" name="6 CuadroTexto"/>
          <p:cNvSpPr txBox="1"/>
          <p:nvPr userDrawn="1"/>
        </p:nvSpPr>
        <p:spPr>
          <a:xfrm>
            <a:off x="1279078" y="4957010"/>
            <a:ext cx="9633844" cy="464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a:spAutoFit/>
          </a:bodyPr>
          <a:lstStyle/>
          <a:p>
            <a:pPr algn="ctr" defTabSz="1642154">
              <a:lnSpc>
                <a:spcPct val="60000"/>
              </a:lnSpc>
              <a:defRPr sz="2600" b="0">
                <a:solidFill>
                  <a:srgbClr val="6C6A89"/>
                </a:solidFill>
                <a:latin typeface="Nunito Bold"/>
                <a:ea typeface="Nunito Bold"/>
                <a:cs typeface="Nunito Bold"/>
                <a:sym typeface="Nunito Bold"/>
              </a:defRPr>
            </a:pPr>
            <a:endParaRPr dirty="0"/>
          </a:p>
        </p:txBody>
      </p:sp>
      <p:sp>
        <p:nvSpPr>
          <p:cNvPr id="4" name="CuadroTexto 3"/>
          <p:cNvSpPr txBox="1"/>
          <p:nvPr userDrawn="1"/>
        </p:nvSpPr>
        <p:spPr>
          <a:xfrm>
            <a:off x="838200" y="3852085"/>
            <a:ext cx="10515600" cy="1569660"/>
          </a:xfrm>
          <a:prstGeom prst="rect">
            <a:avLst/>
          </a:prstGeom>
          <a:noFill/>
        </p:spPr>
        <p:txBody>
          <a:bodyPr wrap="square" rtlCol="0">
            <a:spAutoFit/>
          </a:bodyPr>
          <a:lstStyle/>
          <a:p>
            <a:pPr algn="ctr" defTabSz="1642154">
              <a:lnSpc>
                <a:spcPct val="100000"/>
              </a:lnSpc>
              <a:defRPr sz="2600" b="0">
                <a:solidFill>
                  <a:srgbClr val="6C6A89"/>
                </a:solidFill>
                <a:latin typeface="Nunito Bold"/>
                <a:ea typeface="Nunito Bold"/>
                <a:cs typeface="Nunito Bold"/>
                <a:sym typeface="Nunito Bold"/>
              </a:defRPr>
            </a:pPr>
            <a:r>
              <a:rPr lang="es-ES" sz="1600" dirty="0">
                <a:solidFill>
                  <a:schemeClr val="bg2">
                    <a:lumMod val="50000"/>
                  </a:schemeClr>
                </a:solidFill>
                <a:latin typeface="+mn-lt"/>
              </a:rPr>
              <a:t>En Argentina: </a:t>
            </a:r>
            <a:r>
              <a:rPr lang="es-ES" sz="1600" dirty="0">
                <a:solidFill>
                  <a:schemeClr val="bg2">
                    <a:lumMod val="50000"/>
                  </a:schemeClr>
                </a:solidFill>
                <a:latin typeface="+mn-lt"/>
                <a:ea typeface="Nunito Regular"/>
                <a:cs typeface="Nunito Regular"/>
                <a:sym typeface="Nunito Regular"/>
              </a:rPr>
              <a:t>Av. del Libertador 2442, Piso 4º, Olivos. </a:t>
            </a:r>
          </a:p>
          <a:p>
            <a:pPr algn="ctr" defTabSz="1642154">
              <a:lnSpc>
                <a:spcPct val="100000"/>
              </a:lnSpc>
              <a:defRPr sz="2600" b="0">
                <a:solidFill>
                  <a:srgbClr val="6C6A89"/>
                </a:solidFill>
                <a:latin typeface="Nunito Bold"/>
                <a:ea typeface="Nunito Bold"/>
                <a:cs typeface="Nunito Bold"/>
                <a:sym typeface="Nunito Bold"/>
              </a:defRPr>
            </a:pPr>
            <a:endParaRPr lang="es-ES" sz="1600" dirty="0">
              <a:solidFill>
                <a:schemeClr val="bg2">
                  <a:lumMod val="50000"/>
                </a:schemeClr>
              </a:solidFill>
              <a:latin typeface="+mn-lt"/>
              <a:ea typeface="Nunito Regular"/>
              <a:cs typeface="Nunito Regular"/>
              <a:sym typeface="Nunito Regular"/>
            </a:endParaRPr>
          </a:p>
          <a:p>
            <a:pPr algn="ctr" defTabSz="1642154">
              <a:lnSpc>
                <a:spcPct val="100000"/>
              </a:lnSpc>
              <a:defRPr sz="2600" b="0">
                <a:solidFill>
                  <a:srgbClr val="6C6A89"/>
                </a:solidFill>
                <a:latin typeface="Nunito Bold"/>
                <a:ea typeface="Nunito Bold"/>
                <a:cs typeface="Nunito Bold"/>
                <a:sym typeface="Nunito Bold"/>
              </a:defRPr>
            </a:pPr>
            <a:r>
              <a:rPr lang="es-ES" sz="1600" dirty="0">
                <a:solidFill>
                  <a:schemeClr val="bg2">
                    <a:lumMod val="50000"/>
                  </a:schemeClr>
                </a:solidFill>
                <a:latin typeface="+mn-lt"/>
                <a:ea typeface="Nunito Regular"/>
                <a:cs typeface="Nunito Regular"/>
                <a:sym typeface="Nunito Regular"/>
              </a:rPr>
              <a:t> Tel.: (54 11) 4711-8916 – WhatsApp: (54 11) 2603 - 3454</a:t>
            </a:r>
          </a:p>
          <a:p>
            <a:pPr algn="ctr" defTabSz="1642154">
              <a:lnSpc>
                <a:spcPct val="100000"/>
              </a:lnSpc>
              <a:defRPr sz="2600" b="0">
                <a:solidFill>
                  <a:srgbClr val="6C6A89"/>
                </a:solidFill>
                <a:latin typeface="Nunito Regular"/>
                <a:ea typeface="Nunito Regular"/>
                <a:cs typeface="Nunito Regular"/>
                <a:sym typeface="Nunito Regular"/>
              </a:defRPr>
            </a:pPr>
            <a:endParaRPr lang="es-ES" sz="1600" dirty="0">
              <a:solidFill>
                <a:schemeClr val="bg2">
                  <a:lumMod val="50000"/>
                </a:schemeClr>
              </a:solidFill>
              <a:latin typeface="+mn-lt"/>
              <a:ea typeface="Nunito Regular"/>
              <a:cs typeface="Nunito Regular"/>
              <a:sym typeface="Nunito Regular"/>
            </a:endParaRPr>
          </a:p>
          <a:p>
            <a:pPr algn="ctr" defTabSz="1642154">
              <a:lnSpc>
                <a:spcPct val="100000"/>
              </a:lnSpc>
              <a:defRPr sz="2600" b="0">
                <a:solidFill>
                  <a:srgbClr val="6C6A89"/>
                </a:solidFill>
                <a:latin typeface="Nunito Regular"/>
                <a:ea typeface="Nunito Regular"/>
                <a:cs typeface="Nunito Regular"/>
                <a:sym typeface="Nunito Regular"/>
              </a:defRPr>
            </a:pPr>
            <a:r>
              <a:rPr lang="es-ES" sz="1600" dirty="0">
                <a:solidFill>
                  <a:schemeClr val="bg2">
                    <a:lumMod val="50000"/>
                  </a:schemeClr>
                </a:solidFill>
                <a:latin typeface="+mn-lt"/>
              </a:rPr>
              <a:t> info@aqnitio.com.ar | www.aqnitio.com.ar</a:t>
            </a:r>
          </a:p>
          <a:p>
            <a:pPr algn="ctr" defTabSz="1642154">
              <a:lnSpc>
                <a:spcPct val="100000"/>
              </a:lnSpc>
              <a:defRPr sz="2600" b="0">
                <a:solidFill>
                  <a:srgbClr val="6C6A89"/>
                </a:solidFill>
                <a:latin typeface="Nunito Regular"/>
                <a:ea typeface="Nunito Regular"/>
                <a:cs typeface="Nunito Regular"/>
                <a:sym typeface="Nunito Regular"/>
              </a:defRPr>
            </a:pPr>
            <a:endParaRPr lang="es-ES" sz="1600" dirty="0">
              <a:solidFill>
                <a:schemeClr val="bg2">
                  <a:lumMod val="50000"/>
                </a:schemeClr>
              </a:solidFill>
              <a:latin typeface="+mn-lt"/>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935" y="5289490"/>
            <a:ext cx="1546459" cy="491323"/>
          </a:xfrm>
          <a:prstGeom prst="rect">
            <a:avLst/>
          </a:prstGeom>
        </p:spPr>
      </p:pic>
      <p:sp>
        <p:nvSpPr>
          <p:cNvPr id="6" name="CuadroTexto 5"/>
          <p:cNvSpPr txBox="1"/>
          <p:nvPr userDrawn="1"/>
        </p:nvSpPr>
        <p:spPr>
          <a:xfrm>
            <a:off x="4646564" y="5365875"/>
            <a:ext cx="1308371" cy="338554"/>
          </a:xfrm>
          <a:prstGeom prst="rect">
            <a:avLst/>
          </a:prstGeom>
          <a:noFill/>
        </p:spPr>
        <p:txBody>
          <a:bodyPr wrap="none" rtlCol="0">
            <a:spAutoFit/>
          </a:bodyPr>
          <a:lstStyle/>
          <a:p>
            <a:r>
              <a:rPr lang="es-ES" sz="1600" dirty="0" err="1">
                <a:solidFill>
                  <a:schemeClr val="bg2">
                    <a:lumMod val="50000"/>
                  </a:schemeClr>
                </a:solidFill>
              </a:rPr>
              <a:t>Seguinos</a:t>
            </a:r>
            <a:r>
              <a:rPr lang="es-ES" sz="1600" dirty="0">
                <a:solidFill>
                  <a:schemeClr val="bg2">
                    <a:lumMod val="50000"/>
                  </a:schemeClr>
                </a:solidFill>
              </a:rPr>
              <a:t> en</a:t>
            </a:r>
            <a:endParaRPr lang="en-US" sz="1600" dirty="0">
              <a:solidFill>
                <a:schemeClr val="bg2">
                  <a:lumMod val="50000"/>
                </a:schemeClr>
              </a:solidFill>
            </a:endParaRPr>
          </a:p>
        </p:txBody>
      </p:sp>
      <p:pic>
        <p:nvPicPr>
          <p:cNvPr id="7" name="Imagen 6"/>
          <p:cNvPicPr>
            <a:picLocks noChangeAspect="1"/>
          </p:cNvPicPr>
          <p:nvPr userDrawn="1"/>
        </p:nvPicPr>
        <p:blipFill rotWithShape="1">
          <a:blip r:embed="rId3"/>
          <a:srcRect l="52548" b="56305"/>
          <a:stretch/>
        </p:blipFill>
        <p:spPr>
          <a:xfrm>
            <a:off x="9079027" y="0"/>
            <a:ext cx="3112973" cy="1910980"/>
          </a:xfrm>
          <a:prstGeom prst="rect">
            <a:avLst/>
          </a:prstGeom>
        </p:spPr>
      </p:pic>
      <p:pic>
        <p:nvPicPr>
          <p:cNvPr id="8" name="Imagen 7"/>
          <p:cNvPicPr>
            <a:picLocks noChangeAspect="1"/>
          </p:cNvPicPr>
          <p:nvPr userDrawn="1"/>
        </p:nvPicPr>
        <p:blipFill rotWithShape="1">
          <a:blip r:embed="rId4"/>
          <a:srcRect l="33166" b="60572"/>
          <a:stretch/>
        </p:blipFill>
        <p:spPr>
          <a:xfrm rot="10800000">
            <a:off x="-8610" y="5269505"/>
            <a:ext cx="4122656" cy="1621410"/>
          </a:xfrm>
          <a:prstGeom prst="rect">
            <a:avLst/>
          </a:prstGeom>
        </p:spPr>
      </p:pic>
    </p:spTree>
    <p:extLst>
      <p:ext uri="{BB962C8B-B14F-4D97-AF65-F5344CB8AC3E}">
        <p14:creationId xmlns:p14="http://schemas.microsoft.com/office/powerpoint/2010/main" val="13068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srcRect l="35794" b="36739"/>
          <a:stretch/>
        </p:blipFill>
        <p:spPr>
          <a:xfrm>
            <a:off x="8531259" y="0"/>
            <a:ext cx="3660741" cy="3949831"/>
          </a:xfrm>
          <a:prstGeom prst="rect">
            <a:avLst/>
          </a:prstGeom>
        </p:spPr>
      </p:pic>
      <p:sp>
        <p:nvSpPr>
          <p:cNvPr id="2" name="CuadroTexto 1"/>
          <p:cNvSpPr txBox="1"/>
          <p:nvPr userDrawn="1"/>
        </p:nvSpPr>
        <p:spPr>
          <a:xfrm>
            <a:off x="532519" y="1187777"/>
            <a:ext cx="1736373" cy="707886"/>
          </a:xfrm>
          <a:prstGeom prst="rect">
            <a:avLst/>
          </a:prstGeom>
          <a:noFill/>
        </p:spPr>
        <p:txBody>
          <a:bodyPr wrap="none" rtlCol="0">
            <a:spAutoFit/>
          </a:bodyPr>
          <a:lstStyle/>
          <a:p>
            <a:r>
              <a:rPr lang="es-ES" sz="4000" b="0" baseline="0" dirty="0">
                <a:solidFill>
                  <a:srgbClr val="696687"/>
                </a:solidFill>
                <a:latin typeface="Nunito Bold" panose="00000800000000000000" pitchFamily="2" charset="0"/>
              </a:rPr>
              <a:t>Índice</a:t>
            </a:r>
            <a:r>
              <a:rPr lang="es-ES" sz="4000" b="0" baseline="0" dirty="0">
                <a:solidFill>
                  <a:srgbClr val="696687"/>
                </a:solidFill>
                <a:latin typeface="Nunito Black" panose="00000A00000000000000" pitchFamily="2" charset="0"/>
              </a:rPr>
              <a:t> </a:t>
            </a:r>
            <a:endParaRPr lang="en-US" sz="4000" b="0" dirty="0">
              <a:solidFill>
                <a:srgbClr val="696687"/>
              </a:solidFill>
              <a:latin typeface="Nunito Black" panose="00000A00000000000000" pitchFamily="2" charset="0"/>
            </a:endParaRPr>
          </a:p>
        </p:txBody>
      </p:sp>
      <p:sp>
        <p:nvSpPr>
          <p:cNvPr id="26" name="Marcador de texto 25"/>
          <p:cNvSpPr>
            <a:spLocks noGrp="1"/>
          </p:cNvSpPr>
          <p:nvPr>
            <p:ph type="body" sz="quarter" idx="10" hasCustomPrompt="1"/>
          </p:nvPr>
        </p:nvSpPr>
        <p:spPr>
          <a:xfrm>
            <a:off x="532519" y="2073406"/>
            <a:ext cx="9290211" cy="3752850"/>
          </a:xfrm>
          <a:prstGeom prst="rect">
            <a:avLst/>
          </a:prstGeom>
        </p:spPr>
        <p:txBody>
          <a:bodyPr/>
          <a:lstStyle>
            <a:lvl1pPr marL="0" indent="0">
              <a:buNone/>
              <a:defRPr sz="2000" baseline="0"/>
            </a:lvl1pPr>
          </a:lstStyle>
          <a:p>
            <a:pPr lvl="0"/>
            <a:r>
              <a:rPr lang="es-ES" dirty="0"/>
              <a:t>[Ingresar el orden de los contenidos]</a:t>
            </a:r>
            <a:endParaRPr lang="en-US" dirty="0"/>
          </a:p>
        </p:txBody>
      </p:sp>
    </p:spTree>
    <p:extLst>
      <p:ext uri="{BB962C8B-B14F-4D97-AF65-F5344CB8AC3E}">
        <p14:creationId xmlns:p14="http://schemas.microsoft.com/office/powerpoint/2010/main" val="28629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orrido formación">
    <p:spTree>
      <p:nvGrpSpPr>
        <p:cNvPr id="1" name=""/>
        <p:cNvGrpSpPr/>
        <p:nvPr/>
      </p:nvGrpSpPr>
      <p:grpSpPr>
        <a:xfrm>
          <a:off x="0" y="0"/>
          <a:ext cx="0" cy="0"/>
          <a:chOff x="0" y="0"/>
          <a:chExt cx="0" cy="0"/>
        </a:xfrm>
      </p:grpSpPr>
      <p:sp>
        <p:nvSpPr>
          <p:cNvPr id="2" name="CuadroTexto 1"/>
          <p:cNvSpPr txBox="1"/>
          <p:nvPr userDrawn="1"/>
        </p:nvSpPr>
        <p:spPr>
          <a:xfrm>
            <a:off x="532519" y="1187777"/>
            <a:ext cx="6413935" cy="707886"/>
          </a:xfrm>
          <a:prstGeom prst="rect">
            <a:avLst/>
          </a:prstGeom>
          <a:noFill/>
        </p:spPr>
        <p:txBody>
          <a:bodyPr wrap="none" rtlCol="0">
            <a:spAutoFit/>
          </a:bodyPr>
          <a:lstStyle/>
          <a:p>
            <a:r>
              <a:rPr lang="es-ES" sz="4000" b="0" baseline="0" dirty="0">
                <a:solidFill>
                  <a:srgbClr val="696687"/>
                </a:solidFill>
                <a:latin typeface="Nunito Bold" panose="00000800000000000000" pitchFamily="2" charset="0"/>
              </a:rPr>
              <a:t>Recorrido de la formación</a:t>
            </a:r>
            <a:r>
              <a:rPr lang="es-ES" sz="4000" b="0" baseline="0" dirty="0">
                <a:solidFill>
                  <a:srgbClr val="696687"/>
                </a:solidFill>
                <a:latin typeface="Nunito Black" panose="00000A00000000000000" pitchFamily="2" charset="0"/>
              </a:rPr>
              <a:t> </a:t>
            </a:r>
            <a:endParaRPr lang="en-US" sz="4000" b="0" dirty="0">
              <a:solidFill>
                <a:srgbClr val="696687"/>
              </a:solidFill>
              <a:latin typeface="Nunito Black" panose="00000A00000000000000" pitchFamily="2" charset="0"/>
            </a:endParaRPr>
          </a:p>
        </p:txBody>
      </p:sp>
      <p:sp>
        <p:nvSpPr>
          <p:cNvPr id="26" name="Marcador de texto 25"/>
          <p:cNvSpPr>
            <a:spLocks noGrp="1"/>
          </p:cNvSpPr>
          <p:nvPr>
            <p:ph type="body" sz="quarter" idx="10" hasCustomPrompt="1"/>
          </p:nvPr>
        </p:nvSpPr>
        <p:spPr>
          <a:xfrm>
            <a:off x="532519" y="2073667"/>
            <a:ext cx="11010900" cy="3752850"/>
          </a:xfrm>
          <a:prstGeom prst="rect">
            <a:avLst/>
          </a:prstGeom>
        </p:spPr>
        <p:txBody>
          <a:bodyPr/>
          <a:lstStyle>
            <a:lvl1pPr marL="0" indent="0">
              <a:buNone/>
              <a:defRPr sz="2000" baseline="0"/>
            </a:lvl1pPr>
          </a:lstStyle>
          <a:p>
            <a:pPr lvl="0"/>
            <a:r>
              <a:rPr lang="es-ES" dirty="0"/>
              <a:t>[Ingresar cuadro con el recorrido de la formación]</a:t>
            </a:r>
            <a:endParaRPr lang="en-US" dirty="0"/>
          </a:p>
        </p:txBody>
      </p:sp>
    </p:spTree>
    <p:extLst>
      <p:ext uri="{BB962C8B-B14F-4D97-AF65-F5344CB8AC3E}">
        <p14:creationId xmlns:p14="http://schemas.microsoft.com/office/powerpoint/2010/main" val="1771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ulo + subtitul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l="39852"/>
          <a:stretch/>
        </p:blipFill>
        <p:spPr>
          <a:xfrm>
            <a:off x="0" y="3907459"/>
            <a:ext cx="2023154" cy="3089041"/>
          </a:xfrm>
          <a:prstGeom prst="rect">
            <a:avLst/>
          </a:prstGeom>
        </p:spPr>
      </p:pic>
      <p:sp>
        <p:nvSpPr>
          <p:cNvPr id="2" name="Título 1"/>
          <p:cNvSpPr>
            <a:spLocks noGrp="1"/>
          </p:cNvSpPr>
          <p:nvPr>
            <p:ph type="ctrTitle" hasCustomPrompt="1"/>
          </p:nvPr>
        </p:nvSpPr>
        <p:spPr>
          <a:xfrm>
            <a:off x="1524000" y="1092918"/>
            <a:ext cx="9144000" cy="1772151"/>
          </a:xfrm>
        </p:spPr>
        <p:txBody>
          <a:bodyPr anchor="b"/>
          <a:lstStyle>
            <a:lvl1pPr algn="ctr">
              <a:lnSpc>
                <a:spcPct val="300000"/>
              </a:lnSpc>
              <a:defRPr sz="6000">
                <a:solidFill>
                  <a:srgbClr val="696687"/>
                </a:solidFill>
              </a:defRPr>
            </a:lvl1pPr>
          </a:lstStyle>
          <a:p>
            <a:r>
              <a:rPr lang="es-ES" dirty="0"/>
              <a:t>Título</a:t>
            </a:r>
            <a:endParaRPr lang="en-US" dirty="0"/>
          </a:p>
        </p:txBody>
      </p:sp>
      <p:sp>
        <p:nvSpPr>
          <p:cNvPr id="3" name="Subtítulo 2"/>
          <p:cNvSpPr>
            <a:spLocks noGrp="1"/>
          </p:cNvSpPr>
          <p:nvPr>
            <p:ph type="subTitle" idx="1" hasCustomPrompt="1"/>
          </p:nvPr>
        </p:nvSpPr>
        <p:spPr>
          <a:xfrm>
            <a:off x="1524000" y="2915602"/>
            <a:ext cx="9144000" cy="1232886"/>
          </a:xfrm>
          <a:prstGeom prst="rect">
            <a:avLst/>
          </a:prstGeom>
        </p:spPr>
        <p:txBody>
          <a:bodyPr/>
          <a:lstStyle>
            <a:lvl1pPr marL="0" indent="0" algn="ctr">
              <a:buNone/>
              <a:defRPr sz="4000">
                <a:solidFill>
                  <a:srgbClr val="6966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Subtítulo</a:t>
            </a:r>
            <a:endParaRPr lang="en-US" dirty="0"/>
          </a:p>
        </p:txBody>
      </p:sp>
    </p:spTree>
    <p:extLst>
      <p:ext uri="{BB962C8B-B14F-4D97-AF65-F5344CB8AC3E}">
        <p14:creationId xmlns:p14="http://schemas.microsoft.com/office/powerpoint/2010/main" val="225009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 texto 1">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9140732" y="1"/>
            <a:ext cx="3051268" cy="2724346"/>
          </a:xfrm>
          <a:prstGeom prst="rect">
            <a:avLst/>
          </a:prstGeom>
        </p:spPr>
      </p:pic>
      <p:sp>
        <p:nvSpPr>
          <p:cNvPr id="42"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pPr defTabSz="821077" hangingPunct="0">
              <a:defRPr/>
            </a:pPr>
            <a:fld id="{86CB4B4D-7CA3-9044-876B-883B54F8677D}" type="slidenum">
              <a:rPr lang="en-US" kern="0" smtClean="0"/>
              <a:pPr defTabSz="821077" hangingPunct="0">
                <a:defRPr/>
              </a:pPr>
              <a:t>‹Nº›</a:t>
            </a:fld>
            <a:endParaRPr lang="en-US" kern="0"/>
          </a:p>
        </p:txBody>
      </p:sp>
      <p:sp>
        <p:nvSpPr>
          <p:cNvPr id="15" name="Marcador de texto 14"/>
          <p:cNvSpPr>
            <a:spLocks noGrp="1"/>
          </p:cNvSpPr>
          <p:nvPr>
            <p:ph type="body" sz="quarter" idx="10" hasCustomPrompt="1"/>
          </p:nvPr>
        </p:nvSpPr>
        <p:spPr>
          <a:xfrm>
            <a:off x="837868" y="2363954"/>
            <a:ext cx="10661650" cy="3363912"/>
          </a:xfrm>
          <a:prstGeom prst="rect">
            <a:avLst/>
          </a:prstGeom>
        </p:spPr>
        <p:txBody>
          <a:bodyPr/>
          <a:lstStyle>
            <a:lvl1pPr marL="0" indent="0">
              <a:buNone/>
              <a:defRPr sz="2000">
                <a:solidFill>
                  <a:srgbClr val="696687"/>
                </a:solidFill>
                <a:latin typeface="Nunito Regular" panose="00000500000000000000" pitchFamily="2" charset="0"/>
              </a:defRPr>
            </a:lvl1pPr>
          </a:lstStyle>
          <a:p>
            <a:pPr lvl="0"/>
            <a:r>
              <a:rPr lang="es-ES" dirty="0"/>
              <a:t>[Espacio para desarrollo de texto]</a:t>
            </a:r>
          </a:p>
          <a:p>
            <a:pPr lvl="0"/>
            <a:endParaRPr lang="en-US" dirty="0"/>
          </a:p>
        </p:txBody>
      </p:sp>
      <p:sp>
        <p:nvSpPr>
          <p:cNvPr id="3" name="Marcador de texto 2"/>
          <p:cNvSpPr>
            <a:spLocks noGrp="1"/>
          </p:cNvSpPr>
          <p:nvPr>
            <p:ph type="body" sz="quarter" idx="11" hasCustomPrompt="1"/>
          </p:nvPr>
        </p:nvSpPr>
        <p:spPr>
          <a:xfrm>
            <a:off x="838200" y="857250"/>
            <a:ext cx="7891021" cy="1009650"/>
          </a:xfrm>
          <a:prstGeom prst="rect">
            <a:avLst/>
          </a:prstGeom>
        </p:spPr>
        <p:txBody>
          <a:bodyPr/>
          <a:lstStyle>
            <a:lvl1pPr marL="0" indent="0">
              <a:buNone/>
              <a:defRPr sz="4000">
                <a:solidFill>
                  <a:srgbClr val="696687"/>
                </a:solidFill>
                <a:latin typeface="Nunito Bold" panose="00000800000000000000" pitchFamily="2" charset="0"/>
              </a:defRPr>
            </a:lvl1pPr>
          </a:lstStyle>
          <a:p>
            <a:pPr lvl="0"/>
            <a:r>
              <a:rPr lang="es-ES" dirty="0"/>
              <a:t>Título</a:t>
            </a:r>
            <a:endParaRPr lang="en-US" dirty="0"/>
          </a:p>
        </p:txBody>
      </p:sp>
    </p:spTree>
    <p:extLst>
      <p:ext uri="{BB962C8B-B14F-4D97-AF65-F5344CB8AC3E}">
        <p14:creationId xmlns:p14="http://schemas.microsoft.com/office/powerpoint/2010/main" val="136643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centrado + texto ">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a:srcRect l="65762" t="64692"/>
          <a:stretch/>
        </p:blipFill>
        <p:spPr>
          <a:xfrm rot="10800000">
            <a:off x="0" y="0"/>
            <a:ext cx="2715490" cy="1866900"/>
          </a:xfrm>
          <a:prstGeom prst="rect">
            <a:avLst/>
          </a:prstGeom>
        </p:spPr>
      </p:pic>
      <p:sp>
        <p:nvSpPr>
          <p:cNvPr id="15" name="Marcador de texto 14"/>
          <p:cNvSpPr>
            <a:spLocks noGrp="1"/>
          </p:cNvSpPr>
          <p:nvPr>
            <p:ph type="body" sz="quarter" idx="10" hasCustomPrompt="1"/>
          </p:nvPr>
        </p:nvSpPr>
        <p:spPr>
          <a:xfrm>
            <a:off x="837868" y="2363954"/>
            <a:ext cx="10661650" cy="3363912"/>
          </a:xfrm>
          <a:prstGeom prst="rect">
            <a:avLst/>
          </a:prstGeom>
        </p:spPr>
        <p:txBody>
          <a:bodyPr/>
          <a:lstStyle>
            <a:lvl1pPr marL="0" indent="0">
              <a:buNone/>
              <a:defRPr sz="2000">
                <a:solidFill>
                  <a:srgbClr val="696687"/>
                </a:solidFill>
                <a:latin typeface="Nunito Regular" panose="00000500000000000000" pitchFamily="2" charset="0"/>
              </a:defRPr>
            </a:lvl1pPr>
          </a:lstStyle>
          <a:p>
            <a:pPr lvl="0"/>
            <a:r>
              <a:rPr lang="es-ES" dirty="0"/>
              <a:t>[Espacio para desarrollo de texto]</a:t>
            </a:r>
          </a:p>
          <a:p>
            <a:pPr lvl="0"/>
            <a:endParaRPr lang="en-US" dirty="0"/>
          </a:p>
        </p:txBody>
      </p:sp>
      <p:sp>
        <p:nvSpPr>
          <p:cNvPr id="3" name="Marcador de texto 2"/>
          <p:cNvSpPr>
            <a:spLocks noGrp="1"/>
          </p:cNvSpPr>
          <p:nvPr>
            <p:ph type="body" sz="quarter" idx="11" hasCustomPrompt="1"/>
          </p:nvPr>
        </p:nvSpPr>
        <p:spPr>
          <a:xfrm>
            <a:off x="837868" y="857251"/>
            <a:ext cx="10661650" cy="1009650"/>
          </a:xfrm>
          <a:prstGeom prst="rect">
            <a:avLst/>
          </a:prstGeom>
        </p:spPr>
        <p:txBody>
          <a:bodyPr/>
          <a:lstStyle>
            <a:lvl1pPr marL="0" indent="0" algn="ctr">
              <a:buNone/>
              <a:defRPr sz="4000">
                <a:solidFill>
                  <a:srgbClr val="696687"/>
                </a:solidFill>
                <a:latin typeface="Nunito Bold" panose="00000800000000000000" pitchFamily="2" charset="0"/>
              </a:defRPr>
            </a:lvl1pPr>
          </a:lstStyle>
          <a:p>
            <a:pPr lvl="0"/>
            <a:r>
              <a:rPr lang="es-ES" dirty="0"/>
              <a:t>Título</a:t>
            </a:r>
            <a:endParaRPr lang="en-US" dirty="0"/>
          </a:p>
        </p:txBody>
      </p:sp>
    </p:spTree>
    <p:extLst>
      <p:ext uri="{BB962C8B-B14F-4D97-AF65-F5344CB8AC3E}">
        <p14:creationId xmlns:p14="http://schemas.microsoft.com/office/powerpoint/2010/main" val="161896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 texto">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2"/>
          <a:srcRect l="33166" b="60572"/>
          <a:stretch/>
        </p:blipFill>
        <p:spPr>
          <a:xfrm>
            <a:off x="8069344" y="0"/>
            <a:ext cx="4122656" cy="1621410"/>
          </a:xfrm>
          <a:prstGeom prst="rect">
            <a:avLst/>
          </a:prstGeom>
        </p:spPr>
      </p:pic>
      <p:sp>
        <p:nvSpPr>
          <p:cNvPr id="42"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pPr defTabSz="821077" hangingPunct="0">
              <a:defRPr/>
            </a:pPr>
            <a:fld id="{86CB4B4D-7CA3-9044-876B-883B54F8677D}" type="slidenum">
              <a:rPr lang="en-US" kern="0" smtClean="0"/>
              <a:pPr defTabSz="821077" hangingPunct="0">
                <a:defRPr/>
              </a:pPr>
              <a:t>‹Nº›</a:t>
            </a:fld>
            <a:endParaRPr lang="en-US" kern="0"/>
          </a:p>
        </p:txBody>
      </p:sp>
      <p:sp>
        <p:nvSpPr>
          <p:cNvPr id="4" name="Marcador de texto 3"/>
          <p:cNvSpPr>
            <a:spLocks noGrp="1"/>
          </p:cNvSpPr>
          <p:nvPr>
            <p:ph type="body" sz="quarter" idx="10" hasCustomPrompt="1"/>
          </p:nvPr>
        </p:nvSpPr>
        <p:spPr>
          <a:xfrm>
            <a:off x="847938" y="833438"/>
            <a:ext cx="5345112" cy="1052512"/>
          </a:xfrm>
          <a:prstGeom prst="rect">
            <a:avLst/>
          </a:prstGeom>
        </p:spPr>
        <p:txBody>
          <a:bodyPr/>
          <a:lstStyle>
            <a:lvl1pPr marL="0" indent="0">
              <a:buNone/>
              <a:defRPr sz="4000" b="1">
                <a:solidFill>
                  <a:srgbClr val="696687"/>
                </a:solidFill>
              </a:defRPr>
            </a:lvl1pPr>
          </a:lstStyle>
          <a:p>
            <a:pPr lvl="0"/>
            <a:r>
              <a:rPr lang="es-ES" dirty="0"/>
              <a:t>Título</a:t>
            </a:r>
            <a:endParaRPr lang="en-US" dirty="0"/>
          </a:p>
        </p:txBody>
      </p:sp>
      <p:sp>
        <p:nvSpPr>
          <p:cNvPr id="6" name="Marcador de posición de imagen 5"/>
          <p:cNvSpPr>
            <a:spLocks noGrp="1"/>
          </p:cNvSpPr>
          <p:nvPr>
            <p:ph type="pic" sz="quarter" idx="11" hasCustomPrompt="1"/>
          </p:nvPr>
        </p:nvSpPr>
        <p:spPr>
          <a:xfrm>
            <a:off x="847725" y="2197100"/>
            <a:ext cx="5345113" cy="3976688"/>
          </a:xfrm>
          <a:prstGeom prst="rect">
            <a:avLst/>
          </a:prstGeom>
        </p:spPr>
        <p:txBody>
          <a:bodyPr/>
          <a:lstStyle>
            <a:lvl1pPr marL="0" indent="0">
              <a:buNone/>
              <a:defRPr sz="2000">
                <a:solidFill>
                  <a:srgbClr val="696687"/>
                </a:solidFill>
              </a:defRPr>
            </a:lvl1pPr>
          </a:lstStyle>
          <a:p>
            <a:r>
              <a:rPr lang="es-ES" dirty="0"/>
              <a:t>Insertar imagen</a:t>
            </a:r>
            <a:endParaRPr lang="en-US" dirty="0"/>
          </a:p>
        </p:txBody>
      </p:sp>
      <p:sp>
        <p:nvSpPr>
          <p:cNvPr id="8" name="Marcador de texto 7"/>
          <p:cNvSpPr>
            <a:spLocks noGrp="1"/>
          </p:cNvSpPr>
          <p:nvPr>
            <p:ph type="body" sz="quarter" idx="12" hasCustomPrompt="1"/>
          </p:nvPr>
        </p:nvSpPr>
        <p:spPr>
          <a:xfrm>
            <a:off x="6391275" y="2197100"/>
            <a:ext cx="5438775" cy="3468688"/>
          </a:xfrm>
          <a:prstGeom prst="rect">
            <a:avLst/>
          </a:prstGeom>
        </p:spPr>
        <p:txBody>
          <a:bodyPr/>
          <a:lstStyle>
            <a:lvl1pPr marL="0" indent="0">
              <a:buNone/>
              <a:defRPr sz="2000" baseline="0">
                <a:solidFill>
                  <a:srgbClr val="696687"/>
                </a:solidFill>
              </a:defRPr>
            </a:lvl1pPr>
          </a:lstStyle>
          <a:p>
            <a:pPr lvl="0"/>
            <a:r>
              <a:rPr lang="es-ES" dirty="0"/>
              <a:t>[Insertar texto explicativo]</a:t>
            </a:r>
            <a:endParaRPr lang="en-US" dirty="0"/>
          </a:p>
        </p:txBody>
      </p:sp>
    </p:spTree>
    <p:extLst>
      <p:ext uri="{BB962C8B-B14F-4D97-AF65-F5344CB8AC3E}">
        <p14:creationId xmlns:p14="http://schemas.microsoft.com/office/powerpoint/2010/main" val="246565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texto 1">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r="26555"/>
          <a:stretch/>
        </p:blipFill>
        <p:spPr>
          <a:xfrm rot="10800000">
            <a:off x="1754" y="2286404"/>
            <a:ext cx="615615" cy="3009900"/>
          </a:xfrm>
          <a:prstGeom prst="rect">
            <a:avLst/>
          </a:prstGeom>
        </p:spPr>
      </p:pic>
      <p:pic>
        <p:nvPicPr>
          <p:cNvPr id="5" name="4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619125" cy="3381375"/>
          </a:xfrm>
          <a:prstGeom prst="rect">
            <a:avLst/>
          </a:prstGeom>
        </p:spPr>
      </p:pic>
      <p:sp>
        <p:nvSpPr>
          <p:cNvPr id="6" name="Marcador de texto 5"/>
          <p:cNvSpPr>
            <a:spLocks noGrp="1"/>
          </p:cNvSpPr>
          <p:nvPr>
            <p:ph type="body" sz="quarter" idx="10" hasCustomPrompt="1"/>
          </p:nvPr>
        </p:nvSpPr>
        <p:spPr>
          <a:xfrm>
            <a:off x="1074738" y="1131888"/>
            <a:ext cx="10001250" cy="4749800"/>
          </a:xfrm>
          <a:prstGeom prst="rect">
            <a:avLst/>
          </a:prstGeom>
        </p:spPr>
        <p:txBody>
          <a:bodyPr/>
          <a:lstStyle>
            <a:lvl1pPr marL="0" indent="0" algn="just">
              <a:lnSpc>
                <a:spcPct val="150000"/>
              </a:lnSpc>
              <a:buNone/>
              <a:defRPr sz="2000" baseline="0">
                <a:solidFill>
                  <a:srgbClr val="696687"/>
                </a:solidFill>
              </a:defRPr>
            </a:lvl1pPr>
          </a:lstStyle>
          <a:p>
            <a:pPr lvl="0"/>
            <a:r>
              <a:rPr lang="es-ES" dirty="0"/>
              <a:t>[Diapositiva para solo texto]</a:t>
            </a:r>
          </a:p>
          <a:p>
            <a:pPr lvl="0"/>
            <a:r>
              <a:rPr lang="es-ES" dirty="0"/>
              <a:t>[Respetar tipografía, tamaño, espaciado]</a:t>
            </a:r>
            <a:endParaRPr lang="en-US" dirty="0"/>
          </a:p>
        </p:txBody>
      </p:sp>
    </p:spTree>
    <p:extLst>
      <p:ext uri="{BB962C8B-B14F-4D97-AF65-F5344CB8AC3E}">
        <p14:creationId xmlns:p14="http://schemas.microsoft.com/office/powerpoint/2010/main" val="244176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exto 2">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r="26555"/>
          <a:stretch/>
        </p:blipFill>
        <p:spPr>
          <a:xfrm>
            <a:off x="11576385" y="-211700"/>
            <a:ext cx="615615" cy="3009900"/>
          </a:xfrm>
          <a:prstGeom prst="rect">
            <a:avLst/>
          </a:prstGeom>
        </p:spPr>
      </p:pic>
      <p:pic>
        <p:nvPicPr>
          <p:cNvPr id="5" name="4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0191750" y="-1381125"/>
            <a:ext cx="619125" cy="3381375"/>
          </a:xfrm>
          <a:prstGeom prst="rect">
            <a:avLst/>
          </a:prstGeom>
        </p:spPr>
      </p:pic>
      <p:sp>
        <p:nvSpPr>
          <p:cNvPr id="6" name="Marcador de texto 5"/>
          <p:cNvSpPr>
            <a:spLocks noGrp="1"/>
          </p:cNvSpPr>
          <p:nvPr>
            <p:ph type="body" sz="quarter" idx="10" hasCustomPrompt="1"/>
          </p:nvPr>
        </p:nvSpPr>
        <p:spPr>
          <a:xfrm>
            <a:off x="1074738" y="1131888"/>
            <a:ext cx="10001250" cy="4749800"/>
          </a:xfrm>
          <a:prstGeom prst="rect">
            <a:avLst/>
          </a:prstGeom>
        </p:spPr>
        <p:txBody>
          <a:bodyPr/>
          <a:lstStyle>
            <a:lvl1pPr marL="0" indent="0" algn="just">
              <a:lnSpc>
                <a:spcPct val="150000"/>
              </a:lnSpc>
              <a:buNone/>
              <a:defRPr sz="2000" baseline="0">
                <a:solidFill>
                  <a:srgbClr val="696687"/>
                </a:solidFill>
              </a:defRPr>
            </a:lvl1pPr>
          </a:lstStyle>
          <a:p>
            <a:pPr lvl="0"/>
            <a:r>
              <a:rPr lang="es-ES" dirty="0"/>
              <a:t>[Diapositiva para solo texto]</a:t>
            </a:r>
          </a:p>
          <a:p>
            <a:pPr lvl="0"/>
            <a:r>
              <a:rPr lang="es-ES" dirty="0"/>
              <a:t>[Respetar tipografía, tamaño, espaciado]</a:t>
            </a:r>
            <a:endParaRPr lang="en-US" dirty="0"/>
          </a:p>
        </p:txBody>
      </p:sp>
    </p:spTree>
    <p:extLst>
      <p:ext uri="{BB962C8B-B14F-4D97-AF65-F5344CB8AC3E}">
        <p14:creationId xmlns:p14="http://schemas.microsoft.com/office/powerpoint/2010/main" val="14494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2766218"/>
            <a:ext cx="10515600" cy="1325563"/>
          </a:xfrm>
          <a:prstGeom prst="rect">
            <a:avLst/>
          </a:prstGeom>
        </p:spPr>
        <p:txBody>
          <a:bodyPr vert="horz" lIns="91440" tIns="45720" rIns="91440" bIns="45720" rtlCol="0" anchor="ctr">
            <a:normAutofit/>
          </a:bodyPr>
          <a:lstStyle/>
          <a:p>
            <a:r>
              <a:rPr lang="es-ES" dirty="0"/>
              <a:t>Título</a:t>
            </a:r>
            <a:endParaRPr lang="en-US" dirty="0"/>
          </a:p>
        </p:txBody>
      </p:sp>
      <p:pic>
        <p:nvPicPr>
          <p:cNvPr id="7" name="Imagen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12846" y="6210430"/>
            <a:ext cx="1483979" cy="552742"/>
          </a:xfrm>
          <a:prstGeom prst="rect">
            <a:avLst/>
          </a:prstGeom>
        </p:spPr>
      </p:pic>
    </p:spTree>
    <p:extLst>
      <p:ext uri="{BB962C8B-B14F-4D97-AF65-F5344CB8AC3E}">
        <p14:creationId xmlns:p14="http://schemas.microsoft.com/office/powerpoint/2010/main" val="5427494"/>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69" r:id="rId3"/>
    <p:sldLayoutId id="2147483649" r:id="rId4"/>
    <p:sldLayoutId id="2147483668" r:id="rId5"/>
    <p:sldLayoutId id="2147483671" r:id="rId6"/>
    <p:sldLayoutId id="2147483667" r:id="rId7"/>
    <p:sldLayoutId id="2147483657" r:id="rId8"/>
    <p:sldLayoutId id="2147483670" r:id="rId9"/>
    <p:sldLayoutId id="2147483654" r:id="rId10"/>
    <p:sldLayoutId id="2147483650" r:id="rId11"/>
    <p:sldLayoutId id="2147483655" r:id="rId12"/>
    <p:sldLayoutId id="2147483656" r:id="rId13"/>
    <p:sldLayoutId id="2147483658" r:id="rId14"/>
    <p:sldLayoutId id="2147483672" r:id="rId15"/>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999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999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999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999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999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sala2@aqnitio.com.ar" TargetMode="External"/><Relationship Id="rId2" Type="http://schemas.openxmlformats.org/officeDocument/2006/relationships/hyperlink" Target="mailto:sala1@aqnitio.com.ar"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us06web.zoom.us/j/8670206535" TargetMode="External"/><Relationship Id="rId2" Type="http://schemas.openxmlformats.org/officeDocument/2006/relationships/hyperlink" Target="https://us06web.zoom.us/j/7850589279"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Manual para </a:t>
            </a:r>
            <a:r>
              <a:rPr lang="en-US" dirty="0" err="1"/>
              <a:t>el</a:t>
            </a:r>
            <a:r>
              <a:rPr lang="en-US" dirty="0"/>
              <a:t> </a:t>
            </a:r>
            <a:r>
              <a:rPr lang="en-US" dirty="0" err="1"/>
              <a:t>uso</a:t>
            </a:r>
            <a:r>
              <a:rPr lang="en-US" dirty="0"/>
              <a:t> de Zoom</a:t>
            </a:r>
          </a:p>
        </p:txBody>
      </p:sp>
    </p:spTree>
    <p:extLst>
      <p:ext uri="{BB962C8B-B14F-4D97-AF65-F5344CB8AC3E}">
        <p14:creationId xmlns:p14="http://schemas.microsoft.com/office/powerpoint/2010/main" val="34126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¿Cómo cambiar nuestro fondo para que aparezca el de </a:t>
            </a:r>
            <a:r>
              <a:rPr lang="es-AR" dirty="0" err="1"/>
              <a:t>aqnitio</a:t>
            </a:r>
            <a:r>
              <a:rPr lang="es-AR" dirty="0"/>
              <a:t>? </a:t>
            </a:r>
          </a:p>
        </p:txBody>
      </p:sp>
      <p:pic>
        <p:nvPicPr>
          <p:cNvPr id="3" name="Imagen 2">
            <a:extLst>
              <a:ext uri="{FF2B5EF4-FFF2-40B4-BE49-F238E27FC236}">
                <a16:creationId xmlns:a16="http://schemas.microsoft.com/office/drawing/2014/main" id="{E82924B4-B347-4411-B977-9764BF891938}"/>
              </a:ext>
            </a:extLst>
          </p:cNvPr>
          <p:cNvPicPr>
            <a:picLocks noChangeAspect="1"/>
          </p:cNvPicPr>
          <p:nvPr/>
        </p:nvPicPr>
        <p:blipFill rotWithShape="1">
          <a:blip r:embed="rId2"/>
          <a:srcRect r="3683"/>
          <a:stretch/>
        </p:blipFill>
        <p:spPr>
          <a:xfrm>
            <a:off x="3079214" y="1690688"/>
            <a:ext cx="5811398" cy="4702710"/>
          </a:xfrm>
          <a:prstGeom prst="rect">
            <a:avLst/>
          </a:prstGeom>
        </p:spPr>
      </p:pic>
      <p:cxnSp>
        <p:nvCxnSpPr>
          <p:cNvPr id="5" name="Conector recto de flecha 4">
            <a:extLst>
              <a:ext uri="{FF2B5EF4-FFF2-40B4-BE49-F238E27FC236}">
                <a16:creationId xmlns:a16="http://schemas.microsoft.com/office/drawing/2014/main" id="{0E72D294-5D55-46DC-A18E-F47092CA889F}"/>
              </a:ext>
            </a:extLst>
          </p:cNvPr>
          <p:cNvCxnSpPr>
            <a:cxnSpLocks/>
          </p:cNvCxnSpPr>
          <p:nvPr/>
        </p:nvCxnSpPr>
        <p:spPr>
          <a:xfrm flipH="1">
            <a:off x="2137271" y="3646584"/>
            <a:ext cx="9419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ACCCD9B1-E5FB-4C84-8DC1-76B28B27C643}"/>
              </a:ext>
            </a:extLst>
          </p:cNvPr>
          <p:cNvSpPr txBox="1"/>
          <p:nvPr/>
        </p:nvSpPr>
        <p:spPr>
          <a:xfrm>
            <a:off x="390637" y="3262600"/>
            <a:ext cx="1746634" cy="784830"/>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En la solapa “Fondos y efectos”.</a:t>
            </a:r>
            <a:endParaRPr lang="es-AR" sz="1500" dirty="0">
              <a:solidFill>
                <a:srgbClr val="696687"/>
              </a:solidFill>
            </a:endParaRPr>
          </a:p>
        </p:txBody>
      </p:sp>
      <p:cxnSp>
        <p:nvCxnSpPr>
          <p:cNvPr id="7" name="Conector recto de flecha 6">
            <a:extLst>
              <a:ext uri="{FF2B5EF4-FFF2-40B4-BE49-F238E27FC236}">
                <a16:creationId xmlns:a16="http://schemas.microsoft.com/office/drawing/2014/main" id="{F7DBE76C-ADC8-4E3E-B147-3DEADE4A6212}"/>
              </a:ext>
            </a:extLst>
          </p:cNvPr>
          <p:cNvCxnSpPr>
            <a:cxnSpLocks/>
          </p:cNvCxnSpPr>
          <p:nvPr/>
        </p:nvCxnSpPr>
        <p:spPr>
          <a:xfrm>
            <a:off x="8839199" y="4252282"/>
            <a:ext cx="74271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194B4CD2-20B1-43F4-836F-B14F89429E70}"/>
              </a:ext>
            </a:extLst>
          </p:cNvPr>
          <p:cNvSpPr txBox="1"/>
          <p:nvPr/>
        </p:nvSpPr>
        <p:spPr>
          <a:xfrm>
            <a:off x="9581918" y="3859867"/>
            <a:ext cx="1746634" cy="784830"/>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Agregamos el fondo virtual que vamos a utilizar. </a:t>
            </a:r>
            <a:endParaRPr lang="es-AR" sz="1500" dirty="0">
              <a:solidFill>
                <a:srgbClr val="696687"/>
              </a:solidFill>
            </a:endParaRPr>
          </a:p>
        </p:txBody>
      </p:sp>
      <p:sp>
        <p:nvSpPr>
          <p:cNvPr id="10" name="Rectángulo 9">
            <a:extLst>
              <a:ext uri="{FF2B5EF4-FFF2-40B4-BE49-F238E27FC236}">
                <a16:creationId xmlns:a16="http://schemas.microsoft.com/office/drawing/2014/main" id="{E59F01AC-6C16-4F8F-8528-F4E81AE22400}"/>
              </a:ext>
            </a:extLst>
          </p:cNvPr>
          <p:cNvSpPr/>
          <p:nvPr/>
        </p:nvSpPr>
        <p:spPr>
          <a:xfrm>
            <a:off x="4946574" y="1773717"/>
            <a:ext cx="3789802" cy="20861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8426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¿Dónde buscamos los fondos </a:t>
            </a:r>
            <a:r>
              <a:rPr lang="es-AR" dirty="0" err="1"/>
              <a:t>aqnitio</a:t>
            </a:r>
            <a:r>
              <a:rPr lang="es-AR" dirty="0"/>
              <a:t>? </a:t>
            </a:r>
          </a:p>
        </p:txBody>
      </p:sp>
      <p:sp>
        <p:nvSpPr>
          <p:cNvPr id="10" name="Rectángulo 9">
            <a:extLst>
              <a:ext uri="{FF2B5EF4-FFF2-40B4-BE49-F238E27FC236}">
                <a16:creationId xmlns:a16="http://schemas.microsoft.com/office/drawing/2014/main" id="{E59F01AC-6C16-4F8F-8528-F4E81AE22400}"/>
              </a:ext>
            </a:extLst>
          </p:cNvPr>
          <p:cNvSpPr/>
          <p:nvPr/>
        </p:nvSpPr>
        <p:spPr>
          <a:xfrm>
            <a:off x="4946574" y="1773717"/>
            <a:ext cx="3789802" cy="20861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CuadroTexto 1">
            <a:extLst>
              <a:ext uri="{FF2B5EF4-FFF2-40B4-BE49-F238E27FC236}">
                <a16:creationId xmlns:a16="http://schemas.microsoft.com/office/drawing/2014/main" id="{E841A0B4-5B93-4113-B8DD-28D87262C8D2}"/>
              </a:ext>
            </a:extLst>
          </p:cNvPr>
          <p:cNvSpPr txBox="1"/>
          <p:nvPr/>
        </p:nvSpPr>
        <p:spPr>
          <a:xfrm>
            <a:off x="838200" y="1961002"/>
            <a:ext cx="10515600" cy="923330"/>
          </a:xfrm>
          <a:prstGeom prst="rect">
            <a:avLst/>
          </a:prstGeom>
          <a:noFill/>
          <a:ln w="28575">
            <a:solidFill>
              <a:srgbClr val="696687"/>
            </a:solidFill>
          </a:ln>
        </p:spPr>
        <p:txBody>
          <a:bodyPr wrap="square" rtlCol="0">
            <a:spAutoFit/>
          </a:bodyPr>
          <a:lstStyle/>
          <a:p>
            <a:pPr algn="ctr"/>
            <a:endParaRPr lang="es-AR" dirty="0">
              <a:solidFill>
                <a:srgbClr val="696687"/>
              </a:solidFill>
              <a:highlight>
                <a:srgbClr val="FFFF00"/>
              </a:highlight>
            </a:endParaRPr>
          </a:p>
          <a:p>
            <a:pPr algn="ctr"/>
            <a:r>
              <a:rPr lang="es-AR" dirty="0">
                <a:solidFill>
                  <a:srgbClr val="696687"/>
                </a:solidFill>
                <a:highlight>
                  <a:srgbClr val="FFFF00"/>
                </a:highlight>
              </a:rPr>
              <a:t>C:\Comunidad </a:t>
            </a:r>
            <a:r>
              <a:rPr lang="es-AR" dirty="0" err="1">
                <a:solidFill>
                  <a:srgbClr val="696687"/>
                </a:solidFill>
                <a:highlight>
                  <a:srgbClr val="FFFF00"/>
                </a:highlight>
              </a:rPr>
              <a:t>aqnitio</a:t>
            </a:r>
            <a:r>
              <a:rPr lang="es-AR" dirty="0">
                <a:solidFill>
                  <a:srgbClr val="696687"/>
                </a:solidFill>
                <a:highlight>
                  <a:srgbClr val="FFFF00"/>
                </a:highlight>
              </a:rPr>
              <a:t>\Modelos </a:t>
            </a:r>
            <a:r>
              <a:rPr lang="es-AR" dirty="0" err="1">
                <a:solidFill>
                  <a:srgbClr val="696687"/>
                </a:solidFill>
                <a:highlight>
                  <a:srgbClr val="FFFF00"/>
                </a:highlight>
              </a:rPr>
              <a:t>aqnitio</a:t>
            </a:r>
            <a:r>
              <a:rPr lang="es-AR" dirty="0">
                <a:solidFill>
                  <a:srgbClr val="696687"/>
                </a:solidFill>
                <a:highlight>
                  <a:srgbClr val="FFFF00"/>
                </a:highlight>
              </a:rPr>
              <a:t>\Fondos de zoom</a:t>
            </a:r>
          </a:p>
          <a:p>
            <a:pPr algn="ctr"/>
            <a:endParaRPr lang="es-AR" dirty="0">
              <a:solidFill>
                <a:srgbClr val="696687"/>
              </a:solidFill>
              <a:highlight>
                <a:srgbClr val="FFFF00"/>
              </a:highlight>
            </a:endParaRPr>
          </a:p>
        </p:txBody>
      </p:sp>
      <p:pic>
        <p:nvPicPr>
          <p:cNvPr id="11" name="Imagen 10">
            <a:extLst>
              <a:ext uri="{FF2B5EF4-FFF2-40B4-BE49-F238E27FC236}">
                <a16:creationId xmlns:a16="http://schemas.microsoft.com/office/drawing/2014/main" id="{AF430705-CE3D-4A93-8A49-FE13F189FDA7}"/>
              </a:ext>
            </a:extLst>
          </p:cNvPr>
          <p:cNvPicPr>
            <a:picLocks noChangeAspect="1"/>
          </p:cNvPicPr>
          <p:nvPr/>
        </p:nvPicPr>
        <p:blipFill>
          <a:blip r:embed="rId2"/>
          <a:stretch>
            <a:fillRect/>
          </a:stretch>
        </p:blipFill>
        <p:spPr>
          <a:xfrm>
            <a:off x="590267" y="4232509"/>
            <a:ext cx="11011466" cy="1257365"/>
          </a:xfrm>
          <a:prstGeom prst="rect">
            <a:avLst/>
          </a:prstGeom>
        </p:spPr>
      </p:pic>
      <p:cxnSp>
        <p:nvCxnSpPr>
          <p:cNvPr id="12" name="Conector recto de flecha 11">
            <a:extLst>
              <a:ext uri="{FF2B5EF4-FFF2-40B4-BE49-F238E27FC236}">
                <a16:creationId xmlns:a16="http://schemas.microsoft.com/office/drawing/2014/main" id="{955C57C4-35CE-42A1-AD46-F1A888B7225B}"/>
              </a:ext>
            </a:extLst>
          </p:cNvPr>
          <p:cNvCxnSpPr>
            <a:cxnSpLocks/>
          </p:cNvCxnSpPr>
          <p:nvPr/>
        </p:nvCxnSpPr>
        <p:spPr>
          <a:xfrm flipH="1">
            <a:off x="6096000" y="3330241"/>
            <a:ext cx="2" cy="71690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0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Anfitrión y </a:t>
            </a:r>
            <a:r>
              <a:rPr lang="es-AR" dirty="0" err="1"/>
              <a:t>co-anfitrión</a:t>
            </a:r>
            <a:r>
              <a:rPr lang="es-AR" dirty="0"/>
              <a:t> </a:t>
            </a:r>
          </a:p>
        </p:txBody>
      </p:sp>
      <p:pic>
        <p:nvPicPr>
          <p:cNvPr id="1026" name="Picture 2">
            <a:extLst>
              <a:ext uri="{FF2B5EF4-FFF2-40B4-BE49-F238E27FC236}">
                <a16:creationId xmlns:a16="http://schemas.microsoft.com/office/drawing/2014/main" id="{6DA2DA62-92C0-4C95-BE18-590E556AA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8316"/>
            <a:ext cx="49053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B9B9199-9C13-45E0-9A2B-5422CFBEF585}"/>
              </a:ext>
            </a:extLst>
          </p:cNvPr>
          <p:cNvPicPr>
            <a:picLocks noChangeAspect="1"/>
          </p:cNvPicPr>
          <p:nvPr/>
        </p:nvPicPr>
        <p:blipFill>
          <a:blip r:embed="rId3"/>
          <a:stretch>
            <a:fillRect/>
          </a:stretch>
        </p:blipFill>
        <p:spPr>
          <a:xfrm>
            <a:off x="7393923" y="1522224"/>
            <a:ext cx="3022755" cy="2082907"/>
          </a:xfrm>
          <a:prstGeom prst="rect">
            <a:avLst/>
          </a:prstGeom>
        </p:spPr>
      </p:pic>
      <p:pic>
        <p:nvPicPr>
          <p:cNvPr id="6" name="Imagen 5">
            <a:extLst>
              <a:ext uri="{FF2B5EF4-FFF2-40B4-BE49-F238E27FC236}">
                <a16:creationId xmlns:a16="http://schemas.microsoft.com/office/drawing/2014/main" id="{595BF46C-5264-4DAF-B048-B390E0C238D0}"/>
              </a:ext>
            </a:extLst>
          </p:cNvPr>
          <p:cNvPicPr>
            <a:picLocks noChangeAspect="1"/>
          </p:cNvPicPr>
          <p:nvPr/>
        </p:nvPicPr>
        <p:blipFill>
          <a:blip r:embed="rId4"/>
          <a:stretch>
            <a:fillRect/>
          </a:stretch>
        </p:blipFill>
        <p:spPr>
          <a:xfrm>
            <a:off x="6096000" y="3200049"/>
            <a:ext cx="3060857" cy="3124361"/>
          </a:xfrm>
          <a:prstGeom prst="rect">
            <a:avLst/>
          </a:prstGeom>
        </p:spPr>
      </p:pic>
      <p:cxnSp>
        <p:nvCxnSpPr>
          <p:cNvPr id="21" name="Conector recto 20">
            <a:extLst>
              <a:ext uri="{FF2B5EF4-FFF2-40B4-BE49-F238E27FC236}">
                <a16:creationId xmlns:a16="http://schemas.microsoft.com/office/drawing/2014/main" id="{0C901400-05A2-4B74-A6E0-70A8BF1DA6CB}"/>
              </a:ext>
            </a:extLst>
          </p:cNvPr>
          <p:cNvCxnSpPr/>
          <p:nvPr/>
        </p:nvCxnSpPr>
        <p:spPr>
          <a:xfrm>
            <a:off x="10058400" y="2908453"/>
            <a:ext cx="0" cy="211523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FA566E2-8219-4B36-88A4-FE328950152D}"/>
              </a:ext>
            </a:extLst>
          </p:cNvPr>
          <p:cNvCxnSpPr/>
          <p:nvPr/>
        </p:nvCxnSpPr>
        <p:spPr>
          <a:xfrm flipH="1">
            <a:off x="9134823" y="5023692"/>
            <a:ext cx="92357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2E8EDA34-7E9D-4B20-A6F5-4AF766C490B1}"/>
              </a:ext>
            </a:extLst>
          </p:cNvPr>
          <p:cNvCxnSpPr>
            <a:cxnSpLocks/>
          </p:cNvCxnSpPr>
          <p:nvPr/>
        </p:nvCxnSpPr>
        <p:spPr>
          <a:xfrm>
            <a:off x="5743575" y="2563677"/>
            <a:ext cx="131284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EFA7558A-1EDB-48ED-8F42-47B41163837F}"/>
              </a:ext>
            </a:extLst>
          </p:cNvPr>
          <p:cNvSpPr txBox="1"/>
          <p:nvPr/>
        </p:nvSpPr>
        <p:spPr>
          <a:xfrm>
            <a:off x="838200" y="4406868"/>
            <a:ext cx="4538030" cy="2031325"/>
          </a:xfrm>
          <a:prstGeom prst="rect">
            <a:avLst/>
          </a:prstGeom>
          <a:noFill/>
          <a:ln>
            <a:solidFill>
              <a:srgbClr val="696687"/>
            </a:solidFill>
          </a:ln>
        </p:spPr>
        <p:txBody>
          <a:bodyPr wrap="square" rtlCol="0">
            <a:spAutoFit/>
          </a:bodyPr>
          <a:lstStyle/>
          <a:p>
            <a:pPr algn="ctr"/>
            <a:r>
              <a:rPr lang="es-ES" dirty="0">
                <a:solidFill>
                  <a:srgbClr val="696687"/>
                </a:solidFill>
              </a:rPr>
              <a:t>La función de coanfitrión permite al anfitrión compartir los privilegios de anfitrión con otro usuario, lo que permite al coanfitrión gestionar la parte administrativa de la reunión, como la gestión de los participantes o el inicio y la detención de la grabación. </a:t>
            </a:r>
            <a:endParaRPr lang="es-AR" dirty="0">
              <a:solidFill>
                <a:srgbClr val="696687"/>
              </a:solidFill>
            </a:endParaRPr>
          </a:p>
        </p:txBody>
      </p:sp>
    </p:spTree>
    <p:extLst>
      <p:ext uri="{BB962C8B-B14F-4D97-AF65-F5344CB8AC3E}">
        <p14:creationId xmlns:p14="http://schemas.microsoft.com/office/powerpoint/2010/main" val="19896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Compartir pantalla</a:t>
            </a:r>
          </a:p>
        </p:txBody>
      </p:sp>
      <p:pic>
        <p:nvPicPr>
          <p:cNvPr id="3" name="Picture 2" descr="Sala de reunión">
            <a:extLst>
              <a:ext uri="{FF2B5EF4-FFF2-40B4-BE49-F238E27FC236}">
                <a16:creationId xmlns:a16="http://schemas.microsoft.com/office/drawing/2014/main" id="{94DCEB01-8DBE-4F0F-82D2-32B64B07F9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759"/>
          <a:stretch/>
        </p:blipFill>
        <p:spPr bwMode="auto">
          <a:xfrm>
            <a:off x="419100" y="1479762"/>
            <a:ext cx="11353800" cy="676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677675F-6C94-48BA-862D-5A61EAB80E24}"/>
              </a:ext>
            </a:extLst>
          </p:cNvPr>
          <p:cNvSpPr/>
          <p:nvPr/>
        </p:nvSpPr>
        <p:spPr>
          <a:xfrm>
            <a:off x="6477918" y="1366091"/>
            <a:ext cx="1421176" cy="9254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8C20438F-ECD9-4646-A8F3-440ACB01AFB7}"/>
              </a:ext>
            </a:extLst>
          </p:cNvPr>
          <p:cNvSpPr txBox="1"/>
          <p:nvPr/>
        </p:nvSpPr>
        <p:spPr>
          <a:xfrm>
            <a:off x="838200" y="2293442"/>
            <a:ext cx="10515600" cy="4524315"/>
          </a:xfrm>
          <a:prstGeom prst="rect">
            <a:avLst/>
          </a:prstGeom>
          <a:noFill/>
        </p:spPr>
        <p:txBody>
          <a:bodyPr wrap="square" rtlCol="0">
            <a:spAutoFit/>
          </a:bodyPr>
          <a:lstStyle/>
          <a:p>
            <a:r>
              <a:rPr lang="es-AR" dirty="0">
                <a:solidFill>
                  <a:srgbClr val="696687"/>
                </a:solidFill>
              </a:rPr>
              <a:t>Podés compartir:</a:t>
            </a:r>
          </a:p>
          <a:p>
            <a:endParaRPr lang="es-AR" dirty="0">
              <a:solidFill>
                <a:srgbClr val="696687"/>
              </a:solidFill>
            </a:endParaRPr>
          </a:p>
          <a:p>
            <a:r>
              <a:rPr lang="es-AR" b="1" dirty="0">
                <a:solidFill>
                  <a:srgbClr val="696687"/>
                </a:solidFill>
              </a:rPr>
              <a:t>BÁSICO: </a:t>
            </a:r>
          </a:p>
          <a:p>
            <a:pPr marL="285750" indent="-285750">
              <a:buFont typeface="Arial" panose="020B0604020202020204" pitchFamily="34" charset="0"/>
              <a:buChar char="•"/>
            </a:pPr>
            <a:r>
              <a:rPr lang="es-AR" dirty="0">
                <a:solidFill>
                  <a:srgbClr val="696687"/>
                </a:solidFill>
              </a:rPr>
              <a:t>Toda tu pantalla</a:t>
            </a:r>
          </a:p>
          <a:p>
            <a:pPr marL="285750" indent="-285750">
              <a:buFont typeface="Arial" panose="020B0604020202020204" pitchFamily="34" charset="0"/>
              <a:buChar char="•"/>
            </a:pPr>
            <a:endParaRPr lang="es-AR" dirty="0">
              <a:solidFill>
                <a:srgbClr val="696687"/>
              </a:solidFill>
            </a:endParaRPr>
          </a:p>
          <a:p>
            <a:pPr marL="285750" indent="-285750">
              <a:buFont typeface="Arial" panose="020B0604020202020204" pitchFamily="34" charset="0"/>
              <a:buChar char="•"/>
            </a:pPr>
            <a:endParaRPr lang="es-AR" dirty="0">
              <a:solidFill>
                <a:srgbClr val="696687"/>
              </a:solidFill>
            </a:endParaRPr>
          </a:p>
          <a:p>
            <a:endParaRPr lang="es-AR" dirty="0">
              <a:solidFill>
                <a:srgbClr val="696687"/>
              </a:solidFill>
            </a:endParaRPr>
          </a:p>
          <a:p>
            <a:pPr marL="285750" indent="-285750">
              <a:buFont typeface="Arial" panose="020B0604020202020204" pitchFamily="34" charset="0"/>
              <a:buChar char="•"/>
            </a:pPr>
            <a:r>
              <a:rPr lang="es-AR" dirty="0">
                <a:solidFill>
                  <a:srgbClr val="696687"/>
                </a:solidFill>
              </a:rPr>
              <a:t>Alguna ventana que tengas abierta (puede ser un archivo de Microsoft, </a:t>
            </a:r>
          </a:p>
          <a:p>
            <a:r>
              <a:rPr lang="es-AR" dirty="0">
                <a:solidFill>
                  <a:srgbClr val="696687"/>
                </a:solidFill>
              </a:rPr>
              <a:t>Internet Explorer/Google Chrome, etc.).</a:t>
            </a:r>
          </a:p>
          <a:p>
            <a:endParaRPr lang="es-AR" dirty="0">
              <a:solidFill>
                <a:srgbClr val="696687"/>
              </a:solidFill>
            </a:endParaRPr>
          </a:p>
          <a:p>
            <a:endParaRPr lang="es-AR" dirty="0">
              <a:solidFill>
                <a:srgbClr val="696687"/>
              </a:solidFill>
            </a:endParaRPr>
          </a:p>
          <a:p>
            <a:pPr marL="285750" indent="-285750">
              <a:buFont typeface="Arial" panose="020B0604020202020204" pitchFamily="34" charset="0"/>
              <a:buChar char="•"/>
            </a:pPr>
            <a:endParaRPr lang="es-AR" dirty="0">
              <a:solidFill>
                <a:srgbClr val="696687"/>
              </a:solidFill>
            </a:endParaRPr>
          </a:p>
          <a:p>
            <a:pPr marL="285750" indent="-285750">
              <a:buFont typeface="Arial" panose="020B0604020202020204" pitchFamily="34" charset="0"/>
              <a:buChar char="•"/>
            </a:pPr>
            <a:r>
              <a:rPr lang="es-AR" dirty="0">
                <a:solidFill>
                  <a:srgbClr val="696687"/>
                </a:solidFill>
              </a:rPr>
              <a:t>Pizarra</a:t>
            </a:r>
          </a:p>
          <a:p>
            <a:endParaRPr lang="es-AR" dirty="0">
              <a:solidFill>
                <a:srgbClr val="696687"/>
              </a:solidFill>
            </a:endParaRPr>
          </a:p>
          <a:p>
            <a:endParaRPr lang="es-AR" dirty="0">
              <a:solidFill>
                <a:srgbClr val="696687"/>
              </a:solidFill>
            </a:endParaRPr>
          </a:p>
          <a:p>
            <a:endParaRPr lang="es-AR" dirty="0">
              <a:solidFill>
                <a:srgbClr val="696687"/>
              </a:solidFill>
            </a:endParaRPr>
          </a:p>
        </p:txBody>
      </p:sp>
      <p:pic>
        <p:nvPicPr>
          <p:cNvPr id="7" name="Imagen 6">
            <a:extLst>
              <a:ext uri="{FF2B5EF4-FFF2-40B4-BE49-F238E27FC236}">
                <a16:creationId xmlns:a16="http://schemas.microsoft.com/office/drawing/2014/main" id="{A5084C42-0985-4510-BBB5-D5777920F644}"/>
              </a:ext>
            </a:extLst>
          </p:cNvPr>
          <p:cNvPicPr>
            <a:picLocks noChangeAspect="1"/>
          </p:cNvPicPr>
          <p:nvPr/>
        </p:nvPicPr>
        <p:blipFill>
          <a:blip r:embed="rId3"/>
          <a:stretch>
            <a:fillRect/>
          </a:stretch>
        </p:blipFill>
        <p:spPr>
          <a:xfrm>
            <a:off x="3103069" y="2692362"/>
            <a:ext cx="2063856" cy="1473276"/>
          </a:xfrm>
          <a:prstGeom prst="rect">
            <a:avLst/>
          </a:prstGeom>
        </p:spPr>
      </p:pic>
      <p:pic>
        <p:nvPicPr>
          <p:cNvPr id="9" name="Imagen 8">
            <a:extLst>
              <a:ext uri="{FF2B5EF4-FFF2-40B4-BE49-F238E27FC236}">
                <a16:creationId xmlns:a16="http://schemas.microsoft.com/office/drawing/2014/main" id="{ECC12758-32D3-4520-B3D2-2BB3EC105860}"/>
              </a:ext>
            </a:extLst>
          </p:cNvPr>
          <p:cNvPicPr>
            <a:picLocks noChangeAspect="1"/>
          </p:cNvPicPr>
          <p:nvPr/>
        </p:nvPicPr>
        <p:blipFill>
          <a:blip r:embed="rId4"/>
          <a:stretch>
            <a:fillRect/>
          </a:stretch>
        </p:blipFill>
        <p:spPr>
          <a:xfrm>
            <a:off x="8672361" y="3766049"/>
            <a:ext cx="2184512" cy="1397072"/>
          </a:xfrm>
          <a:prstGeom prst="rect">
            <a:avLst/>
          </a:prstGeom>
        </p:spPr>
      </p:pic>
      <p:pic>
        <p:nvPicPr>
          <p:cNvPr id="11" name="Imagen 10">
            <a:extLst>
              <a:ext uri="{FF2B5EF4-FFF2-40B4-BE49-F238E27FC236}">
                <a16:creationId xmlns:a16="http://schemas.microsoft.com/office/drawing/2014/main" id="{2C71696A-988D-49C5-8688-A38B5B4CF210}"/>
              </a:ext>
            </a:extLst>
          </p:cNvPr>
          <p:cNvPicPr>
            <a:picLocks noChangeAspect="1"/>
          </p:cNvPicPr>
          <p:nvPr/>
        </p:nvPicPr>
        <p:blipFill>
          <a:blip r:embed="rId5"/>
          <a:stretch>
            <a:fillRect/>
          </a:stretch>
        </p:blipFill>
        <p:spPr>
          <a:xfrm>
            <a:off x="2334679" y="5032300"/>
            <a:ext cx="2146410" cy="1460575"/>
          </a:xfrm>
          <a:prstGeom prst="rect">
            <a:avLst/>
          </a:prstGeom>
        </p:spPr>
      </p:pic>
    </p:spTree>
    <p:extLst>
      <p:ext uri="{BB962C8B-B14F-4D97-AF65-F5344CB8AC3E}">
        <p14:creationId xmlns:p14="http://schemas.microsoft.com/office/powerpoint/2010/main" val="131962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Compartir pantalla</a:t>
            </a:r>
          </a:p>
        </p:txBody>
      </p:sp>
      <p:pic>
        <p:nvPicPr>
          <p:cNvPr id="3" name="Picture 2" descr="Sala de reunión">
            <a:extLst>
              <a:ext uri="{FF2B5EF4-FFF2-40B4-BE49-F238E27FC236}">
                <a16:creationId xmlns:a16="http://schemas.microsoft.com/office/drawing/2014/main" id="{94DCEB01-8DBE-4F0F-82D2-32B64B07F9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759"/>
          <a:stretch/>
        </p:blipFill>
        <p:spPr bwMode="auto">
          <a:xfrm>
            <a:off x="419100" y="1479762"/>
            <a:ext cx="11353800" cy="676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677675F-6C94-48BA-862D-5A61EAB80E24}"/>
              </a:ext>
            </a:extLst>
          </p:cNvPr>
          <p:cNvSpPr/>
          <p:nvPr/>
        </p:nvSpPr>
        <p:spPr>
          <a:xfrm>
            <a:off x="6477918" y="1366091"/>
            <a:ext cx="1421176" cy="9254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8C20438F-ECD9-4646-A8F3-440ACB01AFB7}"/>
              </a:ext>
            </a:extLst>
          </p:cNvPr>
          <p:cNvSpPr txBox="1"/>
          <p:nvPr/>
        </p:nvSpPr>
        <p:spPr>
          <a:xfrm>
            <a:off x="838200" y="2293442"/>
            <a:ext cx="8614272" cy="3970318"/>
          </a:xfrm>
          <a:prstGeom prst="rect">
            <a:avLst/>
          </a:prstGeom>
          <a:noFill/>
        </p:spPr>
        <p:txBody>
          <a:bodyPr wrap="square" rtlCol="0">
            <a:spAutoFit/>
          </a:bodyPr>
          <a:lstStyle/>
          <a:p>
            <a:r>
              <a:rPr lang="es-AR" dirty="0">
                <a:solidFill>
                  <a:srgbClr val="696687"/>
                </a:solidFill>
              </a:rPr>
              <a:t>Podés compartir:</a:t>
            </a:r>
          </a:p>
          <a:p>
            <a:endParaRPr lang="es-AR" dirty="0">
              <a:solidFill>
                <a:srgbClr val="696687"/>
              </a:solidFill>
            </a:endParaRPr>
          </a:p>
          <a:p>
            <a:r>
              <a:rPr lang="es-AR" b="1" dirty="0">
                <a:solidFill>
                  <a:srgbClr val="696687"/>
                </a:solidFill>
              </a:rPr>
              <a:t>AVANZADO: </a:t>
            </a:r>
          </a:p>
          <a:p>
            <a:endParaRPr lang="es-AR" b="1" dirty="0">
              <a:solidFill>
                <a:srgbClr val="696687"/>
              </a:solidFill>
            </a:endParaRPr>
          </a:p>
          <a:p>
            <a:pPr>
              <a:lnSpc>
                <a:spcPct val="150000"/>
              </a:lnSpc>
            </a:pPr>
            <a:r>
              <a:rPr lang="es-AR" dirty="0">
                <a:solidFill>
                  <a:srgbClr val="696687"/>
                </a:solidFill>
              </a:rPr>
              <a:t>En este caso, te servirá la opción “</a:t>
            </a:r>
            <a:r>
              <a:rPr lang="es-AR" b="1" dirty="0">
                <a:solidFill>
                  <a:srgbClr val="696687"/>
                </a:solidFill>
              </a:rPr>
              <a:t>Audio de la computadora</a:t>
            </a:r>
            <a:r>
              <a:rPr lang="es-AR" dirty="0">
                <a:solidFill>
                  <a:srgbClr val="696687"/>
                </a:solidFill>
              </a:rPr>
              <a:t>” si quisieras reproducir algún sonido de tu máquina. Puede ser una canción de </a:t>
            </a:r>
            <a:r>
              <a:rPr lang="es-AR" dirty="0" err="1">
                <a:solidFill>
                  <a:srgbClr val="696687"/>
                </a:solidFill>
              </a:rPr>
              <a:t>Youtube</a:t>
            </a:r>
            <a:r>
              <a:rPr lang="es-AR" dirty="0">
                <a:solidFill>
                  <a:srgbClr val="696687"/>
                </a:solidFill>
              </a:rPr>
              <a:t>, Spotify, ¡lo que quieras!</a:t>
            </a:r>
          </a:p>
          <a:p>
            <a:pPr>
              <a:lnSpc>
                <a:spcPct val="150000"/>
              </a:lnSpc>
            </a:pPr>
            <a:endParaRPr lang="es-AR" dirty="0">
              <a:solidFill>
                <a:srgbClr val="696687"/>
              </a:solidFill>
            </a:endParaRPr>
          </a:p>
          <a:p>
            <a:pPr>
              <a:lnSpc>
                <a:spcPct val="150000"/>
              </a:lnSpc>
            </a:pPr>
            <a:r>
              <a:rPr lang="es-AR" i="1" dirty="0">
                <a:solidFill>
                  <a:srgbClr val="696687"/>
                </a:solidFill>
              </a:rPr>
              <a:t>Importante: si estás en Zoom y reproducís un audio de </a:t>
            </a:r>
            <a:r>
              <a:rPr lang="es-AR" i="1" dirty="0" err="1">
                <a:solidFill>
                  <a:srgbClr val="696687"/>
                </a:solidFill>
              </a:rPr>
              <a:t>Whatsapp</a:t>
            </a:r>
            <a:r>
              <a:rPr lang="es-AR" i="1" dirty="0">
                <a:solidFill>
                  <a:srgbClr val="696687"/>
                </a:solidFill>
              </a:rPr>
              <a:t> Web desde tu PC, éste también se escuchará. </a:t>
            </a:r>
          </a:p>
          <a:p>
            <a:endParaRPr lang="es-AR" dirty="0">
              <a:solidFill>
                <a:srgbClr val="696687"/>
              </a:solidFill>
            </a:endParaRPr>
          </a:p>
        </p:txBody>
      </p:sp>
      <p:pic>
        <p:nvPicPr>
          <p:cNvPr id="8" name="Imagen 7">
            <a:extLst>
              <a:ext uri="{FF2B5EF4-FFF2-40B4-BE49-F238E27FC236}">
                <a16:creationId xmlns:a16="http://schemas.microsoft.com/office/drawing/2014/main" id="{BC423856-AAAD-4F51-8576-1FDB7B0C0EC9}"/>
              </a:ext>
            </a:extLst>
          </p:cNvPr>
          <p:cNvPicPr>
            <a:picLocks noChangeAspect="1"/>
          </p:cNvPicPr>
          <p:nvPr/>
        </p:nvPicPr>
        <p:blipFill>
          <a:blip r:embed="rId3"/>
          <a:stretch>
            <a:fillRect/>
          </a:stretch>
        </p:blipFill>
        <p:spPr>
          <a:xfrm>
            <a:off x="9452472" y="3270988"/>
            <a:ext cx="1847945" cy="1263715"/>
          </a:xfrm>
          <a:prstGeom prst="rect">
            <a:avLst/>
          </a:prstGeom>
        </p:spPr>
      </p:pic>
    </p:spTree>
    <p:extLst>
      <p:ext uri="{BB962C8B-B14F-4D97-AF65-F5344CB8AC3E}">
        <p14:creationId xmlns:p14="http://schemas.microsoft.com/office/powerpoint/2010/main" val="422716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Grabar reunión</a:t>
            </a:r>
          </a:p>
        </p:txBody>
      </p:sp>
      <p:pic>
        <p:nvPicPr>
          <p:cNvPr id="3" name="Imagen 2">
            <a:extLst>
              <a:ext uri="{FF2B5EF4-FFF2-40B4-BE49-F238E27FC236}">
                <a16:creationId xmlns:a16="http://schemas.microsoft.com/office/drawing/2014/main" id="{3A20324F-1CFD-40E7-9EA4-2B6E7E09CCC8}"/>
              </a:ext>
            </a:extLst>
          </p:cNvPr>
          <p:cNvPicPr>
            <a:picLocks noChangeAspect="1"/>
          </p:cNvPicPr>
          <p:nvPr/>
        </p:nvPicPr>
        <p:blipFill rotWithShape="1">
          <a:blip r:embed="rId2"/>
          <a:srcRect l="5269" t="4953" r="2756"/>
          <a:stretch/>
        </p:blipFill>
        <p:spPr>
          <a:xfrm>
            <a:off x="838200" y="1495913"/>
            <a:ext cx="4538031" cy="3050926"/>
          </a:xfrm>
          <a:prstGeom prst="rect">
            <a:avLst/>
          </a:prstGeom>
        </p:spPr>
      </p:pic>
      <p:pic>
        <p:nvPicPr>
          <p:cNvPr id="2050" name="Picture 2" descr="Cómo grabar la pantalla y audio de una reunión (Meeting) de Zoom? | Portal  del Campus Virtual de la UB">
            <a:extLst>
              <a:ext uri="{FF2B5EF4-FFF2-40B4-BE49-F238E27FC236}">
                <a16:creationId xmlns:a16="http://schemas.microsoft.com/office/drawing/2014/main" id="{E4E11341-B99A-433E-87B2-B58196C2A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
          <a:stretch/>
        </p:blipFill>
        <p:spPr bwMode="auto">
          <a:xfrm>
            <a:off x="6441194" y="2518305"/>
            <a:ext cx="5265891" cy="2247900"/>
          </a:xfrm>
          <a:prstGeom prst="rect">
            <a:avLst/>
          </a:prstGeom>
          <a:noFill/>
          <a:ln>
            <a:solidFill>
              <a:srgbClr val="999999"/>
            </a:solidFill>
          </a:ln>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D345DDCB-25CD-49F0-A378-BA3C17532C57}"/>
              </a:ext>
            </a:extLst>
          </p:cNvPr>
          <p:cNvCxnSpPr>
            <a:cxnSpLocks/>
          </p:cNvCxnSpPr>
          <p:nvPr/>
        </p:nvCxnSpPr>
        <p:spPr>
          <a:xfrm flipV="1">
            <a:off x="5512106" y="1634358"/>
            <a:ext cx="1098014" cy="72764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C1A26F4-32DD-4748-B28E-739E80829E83}"/>
              </a:ext>
            </a:extLst>
          </p:cNvPr>
          <p:cNvSpPr txBox="1"/>
          <p:nvPr/>
        </p:nvSpPr>
        <p:spPr>
          <a:xfrm>
            <a:off x="2787267" y="5077462"/>
            <a:ext cx="6973677" cy="1200329"/>
          </a:xfrm>
          <a:prstGeom prst="rect">
            <a:avLst/>
          </a:prstGeom>
          <a:noFill/>
          <a:ln>
            <a:solidFill>
              <a:srgbClr val="696687"/>
            </a:solidFill>
          </a:ln>
        </p:spPr>
        <p:txBody>
          <a:bodyPr wrap="square" rtlCol="0">
            <a:spAutoFit/>
          </a:bodyPr>
          <a:lstStyle/>
          <a:p>
            <a:pPr algn="ctr"/>
            <a:r>
              <a:rPr lang="es-AR" dirty="0">
                <a:solidFill>
                  <a:srgbClr val="696687"/>
                </a:solidFill>
              </a:rPr>
              <a:t>Se grabará en tu computadora la reunión. </a:t>
            </a:r>
            <a:br>
              <a:rPr lang="es-AR" dirty="0">
                <a:solidFill>
                  <a:srgbClr val="696687"/>
                </a:solidFill>
              </a:rPr>
            </a:br>
            <a:r>
              <a:rPr lang="es-AR" dirty="0">
                <a:solidFill>
                  <a:srgbClr val="696687"/>
                </a:solidFill>
              </a:rPr>
              <a:t>Para verla, tendrás que ir a una carpeta creada para ello. </a:t>
            </a:r>
          </a:p>
          <a:p>
            <a:pPr algn="ctr"/>
            <a:r>
              <a:rPr lang="es-AR" dirty="0">
                <a:solidFill>
                  <a:srgbClr val="696687"/>
                </a:solidFill>
              </a:rPr>
              <a:t>Normalmente, dicha carpeta se encuentra en: </a:t>
            </a:r>
          </a:p>
          <a:p>
            <a:pPr algn="ctr"/>
            <a:r>
              <a:rPr lang="es-AR" b="1" dirty="0">
                <a:solidFill>
                  <a:srgbClr val="696687"/>
                </a:solidFill>
              </a:rPr>
              <a:t>C:\Documents\Zoom</a:t>
            </a:r>
          </a:p>
        </p:txBody>
      </p:sp>
      <p:sp>
        <p:nvSpPr>
          <p:cNvPr id="7" name="CuadroTexto 6">
            <a:extLst>
              <a:ext uri="{FF2B5EF4-FFF2-40B4-BE49-F238E27FC236}">
                <a16:creationId xmlns:a16="http://schemas.microsoft.com/office/drawing/2014/main" id="{69757078-39C4-4F8D-B3EE-608E205AEF59}"/>
              </a:ext>
            </a:extLst>
          </p:cNvPr>
          <p:cNvSpPr txBox="1"/>
          <p:nvPr/>
        </p:nvSpPr>
        <p:spPr>
          <a:xfrm>
            <a:off x="6805125" y="895694"/>
            <a:ext cx="4538031" cy="1477328"/>
          </a:xfrm>
          <a:prstGeom prst="rect">
            <a:avLst/>
          </a:prstGeom>
          <a:noFill/>
          <a:ln>
            <a:solidFill>
              <a:srgbClr val="696687"/>
            </a:solidFill>
          </a:ln>
        </p:spPr>
        <p:txBody>
          <a:bodyPr wrap="square" rtlCol="0">
            <a:spAutoFit/>
          </a:bodyPr>
          <a:lstStyle/>
          <a:p>
            <a:r>
              <a:rPr lang="es-AR" dirty="0">
                <a:solidFill>
                  <a:srgbClr val="696687"/>
                </a:solidFill>
              </a:rPr>
              <a:t>Cuando finalices la reunión, la grabación tiene que convertirse, por lo que te aparecerá el siguiente cartel. </a:t>
            </a:r>
          </a:p>
          <a:p>
            <a:r>
              <a:rPr lang="es-AR" dirty="0">
                <a:solidFill>
                  <a:srgbClr val="696687"/>
                </a:solidFill>
              </a:rPr>
              <a:t>¡No lo cierres hasta que no termine la conversión!</a:t>
            </a:r>
          </a:p>
        </p:txBody>
      </p:sp>
    </p:spTree>
    <p:extLst>
      <p:ext uri="{BB962C8B-B14F-4D97-AF65-F5344CB8AC3E}">
        <p14:creationId xmlns:p14="http://schemas.microsoft.com/office/powerpoint/2010/main" val="86544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1424CF4-F5EA-474E-87C4-35F49FA5F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5" b="14334"/>
          <a:stretch/>
        </p:blipFill>
        <p:spPr bwMode="auto">
          <a:xfrm>
            <a:off x="413787" y="3993517"/>
            <a:ext cx="1372380" cy="126984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309D3A9-077D-4E37-AA7C-FD469E7CB310}"/>
              </a:ext>
            </a:extLst>
          </p:cNvPr>
          <p:cNvSpPr>
            <a:spLocks noGrp="1"/>
          </p:cNvSpPr>
          <p:nvPr>
            <p:ph type="title"/>
          </p:nvPr>
        </p:nvSpPr>
        <p:spPr/>
        <p:txBody>
          <a:bodyPr/>
          <a:lstStyle/>
          <a:p>
            <a:r>
              <a:rPr lang="es-AR" dirty="0"/>
              <a:t>Cerrar sesión</a:t>
            </a:r>
          </a:p>
        </p:txBody>
      </p:sp>
      <p:pic>
        <p:nvPicPr>
          <p:cNvPr id="4" name="Imagen 3">
            <a:extLst>
              <a:ext uri="{FF2B5EF4-FFF2-40B4-BE49-F238E27FC236}">
                <a16:creationId xmlns:a16="http://schemas.microsoft.com/office/drawing/2014/main" id="{E17C612F-1893-4100-8DAE-17A918FDE3E3}"/>
              </a:ext>
            </a:extLst>
          </p:cNvPr>
          <p:cNvPicPr>
            <a:picLocks noChangeAspect="1"/>
          </p:cNvPicPr>
          <p:nvPr/>
        </p:nvPicPr>
        <p:blipFill>
          <a:blip r:embed="rId3"/>
          <a:stretch>
            <a:fillRect/>
          </a:stretch>
        </p:blipFill>
        <p:spPr>
          <a:xfrm>
            <a:off x="2651371" y="1690688"/>
            <a:ext cx="6889257" cy="4605658"/>
          </a:xfrm>
          <a:prstGeom prst="rect">
            <a:avLst/>
          </a:prstGeom>
        </p:spPr>
      </p:pic>
      <p:sp>
        <p:nvSpPr>
          <p:cNvPr id="5" name="Rectángulo 4">
            <a:extLst>
              <a:ext uri="{FF2B5EF4-FFF2-40B4-BE49-F238E27FC236}">
                <a16:creationId xmlns:a16="http://schemas.microsoft.com/office/drawing/2014/main" id="{16BBC610-DA20-464F-934F-16DDF4FBFC47}"/>
              </a:ext>
            </a:extLst>
          </p:cNvPr>
          <p:cNvSpPr/>
          <p:nvPr/>
        </p:nvSpPr>
        <p:spPr>
          <a:xfrm>
            <a:off x="2651370" y="2864386"/>
            <a:ext cx="2427405" cy="316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11054DDC-4E81-4D8C-BC82-3E78D92F24BD}"/>
              </a:ext>
            </a:extLst>
          </p:cNvPr>
          <p:cNvSpPr/>
          <p:nvPr/>
        </p:nvSpPr>
        <p:spPr>
          <a:xfrm>
            <a:off x="5436801" y="2763398"/>
            <a:ext cx="1455145" cy="15662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45B57AFB-1CE3-4954-9854-C524FA5BD581}"/>
              </a:ext>
            </a:extLst>
          </p:cNvPr>
          <p:cNvSpPr/>
          <p:nvPr/>
        </p:nvSpPr>
        <p:spPr>
          <a:xfrm>
            <a:off x="7502487" y="5067357"/>
            <a:ext cx="2038141" cy="3419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8" name="Conector recto de flecha 7">
            <a:extLst>
              <a:ext uri="{FF2B5EF4-FFF2-40B4-BE49-F238E27FC236}">
                <a16:creationId xmlns:a16="http://schemas.microsoft.com/office/drawing/2014/main" id="{695D2888-06FD-48E4-84C0-C92719FD806A}"/>
              </a:ext>
            </a:extLst>
          </p:cNvPr>
          <p:cNvCxnSpPr/>
          <p:nvPr/>
        </p:nvCxnSpPr>
        <p:spPr>
          <a:xfrm flipH="1">
            <a:off x="4351663" y="5255046"/>
            <a:ext cx="3007604"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3DCC4A0F-5CFB-4A87-A6B2-BC3C5BF4721C}"/>
              </a:ext>
            </a:extLst>
          </p:cNvPr>
          <p:cNvSpPr txBox="1"/>
          <p:nvPr/>
        </p:nvSpPr>
        <p:spPr>
          <a:xfrm>
            <a:off x="1485173" y="4793381"/>
            <a:ext cx="2866490" cy="923330"/>
          </a:xfrm>
          <a:prstGeom prst="rect">
            <a:avLst/>
          </a:prstGeom>
          <a:noFill/>
          <a:ln w="38100">
            <a:solidFill>
              <a:srgbClr val="FFC000"/>
            </a:solidFill>
          </a:ln>
        </p:spPr>
        <p:txBody>
          <a:bodyPr wrap="none" rtlCol="0">
            <a:spAutoFit/>
          </a:bodyPr>
          <a:lstStyle/>
          <a:p>
            <a:pPr algn="ctr"/>
            <a:r>
              <a:rPr lang="es-AR" dirty="0">
                <a:solidFill>
                  <a:srgbClr val="696687"/>
                </a:solidFill>
              </a:rPr>
              <a:t>¡No te olvides de cerrar</a:t>
            </a:r>
          </a:p>
          <a:p>
            <a:pPr algn="ctr"/>
            <a:r>
              <a:rPr lang="es-AR" dirty="0">
                <a:solidFill>
                  <a:srgbClr val="696687"/>
                </a:solidFill>
              </a:rPr>
              <a:t>sesión una vez que hayas </a:t>
            </a:r>
          </a:p>
          <a:p>
            <a:pPr algn="ctr"/>
            <a:r>
              <a:rPr lang="es-AR" dirty="0">
                <a:solidFill>
                  <a:srgbClr val="696687"/>
                </a:solidFill>
              </a:rPr>
              <a:t>terminado!</a:t>
            </a:r>
          </a:p>
        </p:txBody>
      </p:sp>
    </p:spTree>
    <p:extLst>
      <p:ext uri="{BB962C8B-B14F-4D97-AF65-F5344CB8AC3E}">
        <p14:creationId xmlns:p14="http://schemas.microsoft.com/office/powerpoint/2010/main" val="38910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¡Hasta la próxima!</a:t>
            </a:r>
            <a:endParaRPr lang="en-US" dirty="0"/>
          </a:p>
        </p:txBody>
      </p:sp>
    </p:spTree>
    <p:extLst>
      <p:ext uri="{BB962C8B-B14F-4D97-AF65-F5344CB8AC3E}">
        <p14:creationId xmlns:p14="http://schemas.microsoft.com/office/powerpoint/2010/main" val="63732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FB3855E-E9C7-4144-A468-65EAF2396365}"/>
              </a:ext>
            </a:extLst>
          </p:cNvPr>
          <p:cNvSpPr>
            <a:spLocks noGrp="1"/>
          </p:cNvSpPr>
          <p:nvPr>
            <p:ph type="body" sz="quarter" idx="10"/>
          </p:nvPr>
        </p:nvSpPr>
        <p:spPr/>
        <p:txBody>
          <a:bodyPr/>
          <a:lstStyle/>
          <a:p>
            <a:pPr>
              <a:lnSpc>
                <a:spcPct val="200000"/>
              </a:lnSpc>
            </a:pPr>
            <a:r>
              <a:rPr lang="es-ES" dirty="0"/>
              <a:t>Zoom (https://www.zoom.us/) es una </a:t>
            </a:r>
            <a:r>
              <a:rPr lang="es-ES" b="1" dirty="0"/>
              <a:t>plataforma online de web </a:t>
            </a:r>
            <a:r>
              <a:rPr lang="es-ES" b="1" dirty="0" err="1"/>
              <a:t>conference</a:t>
            </a:r>
            <a:r>
              <a:rPr lang="es-ES" dirty="0"/>
              <a:t>, que permite realizar video-llamadas en alta definición, con la funcionalidad de compartir escritorio, pizarra, chat, grabar la conferencia, compartir documentos, y poder acceder desde cualquier lugar ya que está disponible para dispositivos móviles.</a:t>
            </a:r>
            <a:endParaRPr lang="es-AR" dirty="0"/>
          </a:p>
        </p:txBody>
      </p:sp>
      <p:sp>
        <p:nvSpPr>
          <p:cNvPr id="3" name="Marcador de texto 2">
            <a:extLst>
              <a:ext uri="{FF2B5EF4-FFF2-40B4-BE49-F238E27FC236}">
                <a16:creationId xmlns:a16="http://schemas.microsoft.com/office/drawing/2014/main" id="{C52CC569-E482-4F6D-9112-3672FEF2D1C4}"/>
              </a:ext>
            </a:extLst>
          </p:cNvPr>
          <p:cNvSpPr>
            <a:spLocks noGrp="1"/>
          </p:cNvSpPr>
          <p:nvPr>
            <p:ph type="body" sz="quarter" idx="11"/>
          </p:nvPr>
        </p:nvSpPr>
        <p:spPr/>
        <p:txBody>
          <a:bodyPr/>
          <a:lstStyle/>
          <a:p>
            <a:r>
              <a:rPr lang="es-AR" dirty="0"/>
              <a:t>¿Qué es Zoom?</a:t>
            </a:r>
          </a:p>
        </p:txBody>
      </p:sp>
    </p:spTree>
    <p:extLst>
      <p:ext uri="{BB962C8B-B14F-4D97-AF65-F5344CB8AC3E}">
        <p14:creationId xmlns:p14="http://schemas.microsoft.com/office/powerpoint/2010/main" val="90210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FB3855E-E9C7-4144-A468-65EAF2396365}"/>
              </a:ext>
            </a:extLst>
          </p:cNvPr>
          <p:cNvSpPr>
            <a:spLocks noGrp="1"/>
          </p:cNvSpPr>
          <p:nvPr>
            <p:ph type="body" sz="quarter" idx="10"/>
          </p:nvPr>
        </p:nvSpPr>
        <p:spPr/>
        <p:txBody>
          <a:bodyPr/>
          <a:lstStyle/>
          <a:p>
            <a:pPr marL="342900" indent="-342900">
              <a:lnSpc>
                <a:spcPct val="200000"/>
              </a:lnSpc>
              <a:buFont typeface="Arial" panose="020B0604020202020204" pitchFamily="34" charset="0"/>
              <a:buChar char="•"/>
            </a:pPr>
            <a:r>
              <a:rPr lang="es-ES" dirty="0"/>
              <a:t>Reuniones con el Cliente.</a:t>
            </a:r>
          </a:p>
          <a:p>
            <a:pPr marL="342900" indent="-342900">
              <a:lnSpc>
                <a:spcPct val="200000"/>
              </a:lnSpc>
              <a:buFont typeface="Arial" panose="020B0604020202020204" pitchFamily="34" charset="0"/>
              <a:buChar char="•"/>
            </a:pPr>
            <a:r>
              <a:rPr lang="es-ES" dirty="0"/>
              <a:t>Reuniones del equipo interno.</a:t>
            </a:r>
          </a:p>
          <a:p>
            <a:pPr marL="342900" indent="-342900">
              <a:lnSpc>
                <a:spcPct val="200000"/>
              </a:lnSpc>
              <a:buFont typeface="Arial" panose="020B0604020202020204" pitchFamily="34" charset="0"/>
              <a:buChar char="•"/>
            </a:pPr>
            <a:r>
              <a:rPr lang="es-ES" dirty="0"/>
              <a:t>Reuniones de seguimiento.</a:t>
            </a:r>
          </a:p>
          <a:p>
            <a:pPr marL="342900" indent="-342900">
              <a:lnSpc>
                <a:spcPct val="200000"/>
              </a:lnSpc>
              <a:buFont typeface="Arial" panose="020B0604020202020204" pitchFamily="34" charset="0"/>
              <a:buChar char="•"/>
            </a:pPr>
            <a:r>
              <a:rPr lang="es-ES" dirty="0"/>
              <a:t>Reuniones de lanzamiento y cierre proyectos. </a:t>
            </a:r>
            <a:endParaRPr lang="es-AR" dirty="0"/>
          </a:p>
        </p:txBody>
      </p:sp>
      <p:sp>
        <p:nvSpPr>
          <p:cNvPr id="3" name="Marcador de texto 2">
            <a:extLst>
              <a:ext uri="{FF2B5EF4-FFF2-40B4-BE49-F238E27FC236}">
                <a16:creationId xmlns:a16="http://schemas.microsoft.com/office/drawing/2014/main" id="{C52CC569-E482-4F6D-9112-3672FEF2D1C4}"/>
              </a:ext>
            </a:extLst>
          </p:cNvPr>
          <p:cNvSpPr>
            <a:spLocks noGrp="1"/>
          </p:cNvSpPr>
          <p:nvPr>
            <p:ph type="body" sz="quarter" idx="11"/>
          </p:nvPr>
        </p:nvSpPr>
        <p:spPr/>
        <p:txBody>
          <a:bodyPr/>
          <a:lstStyle/>
          <a:p>
            <a:r>
              <a:rPr lang="es-AR" dirty="0"/>
              <a:t>¿Para qué usamos Zoom en </a:t>
            </a:r>
            <a:r>
              <a:rPr lang="es-AR" dirty="0" err="1"/>
              <a:t>aqnitio</a:t>
            </a:r>
            <a:r>
              <a:rPr lang="es-AR" dirty="0"/>
              <a:t>?</a:t>
            </a:r>
          </a:p>
        </p:txBody>
      </p:sp>
    </p:spTree>
    <p:extLst>
      <p:ext uri="{BB962C8B-B14F-4D97-AF65-F5344CB8AC3E}">
        <p14:creationId xmlns:p14="http://schemas.microsoft.com/office/powerpoint/2010/main" val="25891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FB3855E-E9C7-4144-A468-65EAF2396365}"/>
              </a:ext>
            </a:extLst>
          </p:cNvPr>
          <p:cNvSpPr>
            <a:spLocks noGrp="1"/>
          </p:cNvSpPr>
          <p:nvPr>
            <p:ph type="body" sz="quarter" idx="10"/>
          </p:nvPr>
        </p:nvSpPr>
        <p:spPr/>
        <p:txBody>
          <a:bodyPr/>
          <a:lstStyle/>
          <a:p>
            <a:pPr>
              <a:lnSpc>
                <a:spcPct val="200000"/>
              </a:lnSpc>
            </a:pPr>
            <a:r>
              <a:rPr lang="es-AR" dirty="0"/>
              <a:t>Cuando necesites una sala de Zoom, tendrás que: </a:t>
            </a:r>
          </a:p>
          <a:p>
            <a:pPr marL="342900" indent="-342900">
              <a:lnSpc>
                <a:spcPct val="200000"/>
              </a:lnSpc>
              <a:buFont typeface="Arial" panose="020B0604020202020204" pitchFamily="34" charset="0"/>
              <a:buChar char="•"/>
            </a:pPr>
            <a:r>
              <a:rPr lang="es-AR" dirty="0"/>
              <a:t>Preguntar a la asistente administrativa si hay sala disponible en el día y horario que la precisás. </a:t>
            </a:r>
          </a:p>
          <a:p>
            <a:pPr marL="342900" indent="-342900">
              <a:lnSpc>
                <a:spcPct val="200000"/>
              </a:lnSpc>
              <a:buFont typeface="Arial" panose="020B0604020202020204" pitchFamily="34" charset="0"/>
              <a:buChar char="•"/>
            </a:pPr>
            <a:r>
              <a:rPr lang="es-AR" dirty="0"/>
              <a:t>Solicitarle que lo deje registrado. </a:t>
            </a:r>
          </a:p>
          <a:p>
            <a:pPr marL="342900" indent="-342900">
              <a:lnSpc>
                <a:spcPct val="200000"/>
              </a:lnSpc>
              <a:buFont typeface="Arial" panose="020B0604020202020204" pitchFamily="34" charset="0"/>
              <a:buChar char="•"/>
            </a:pPr>
            <a:r>
              <a:rPr lang="es-AR" dirty="0"/>
              <a:t>Pedirle los datos de acceso a la sala como anfitrión y como visitante. </a:t>
            </a:r>
          </a:p>
        </p:txBody>
      </p:sp>
      <p:sp>
        <p:nvSpPr>
          <p:cNvPr id="3" name="Marcador de texto 2">
            <a:extLst>
              <a:ext uri="{FF2B5EF4-FFF2-40B4-BE49-F238E27FC236}">
                <a16:creationId xmlns:a16="http://schemas.microsoft.com/office/drawing/2014/main" id="{C52CC569-E482-4F6D-9112-3672FEF2D1C4}"/>
              </a:ext>
            </a:extLst>
          </p:cNvPr>
          <p:cNvSpPr>
            <a:spLocks noGrp="1"/>
          </p:cNvSpPr>
          <p:nvPr>
            <p:ph type="body" sz="quarter" idx="11"/>
          </p:nvPr>
        </p:nvSpPr>
        <p:spPr/>
        <p:txBody>
          <a:bodyPr/>
          <a:lstStyle/>
          <a:p>
            <a:r>
              <a:rPr lang="es-AR" dirty="0"/>
              <a:t>¿Cómo empezar a usar Zoom?</a:t>
            </a:r>
          </a:p>
        </p:txBody>
      </p:sp>
    </p:spTree>
    <p:extLst>
      <p:ext uri="{BB962C8B-B14F-4D97-AF65-F5344CB8AC3E}">
        <p14:creationId xmlns:p14="http://schemas.microsoft.com/office/powerpoint/2010/main" val="42858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52CC569-E482-4F6D-9112-3672FEF2D1C4}"/>
              </a:ext>
            </a:extLst>
          </p:cNvPr>
          <p:cNvSpPr>
            <a:spLocks noGrp="1"/>
          </p:cNvSpPr>
          <p:nvPr>
            <p:ph type="body" sz="quarter" idx="11"/>
          </p:nvPr>
        </p:nvSpPr>
        <p:spPr/>
        <p:txBody>
          <a:bodyPr/>
          <a:lstStyle/>
          <a:p>
            <a:r>
              <a:rPr lang="es-AR" dirty="0"/>
              <a:t>Datos de acceso a nuestras salas</a:t>
            </a:r>
          </a:p>
        </p:txBody>
      </p:sp>
      <p:sp>
        <p:nvSpPr>
          <p:cNvPr id="7" name="CuadroTexto 6">
            <a:extLst>
              <a:ext uri="{FF2B5EF4-FFF2-40B4-BE49-F238E27FC236}">
                <a16:creationId xmlns:a16="http://schemas.microsoft.com/office/drawing/2014/main" id="{D9B3F1D2-62D5-40F2-A87A-7B3F34F0AB88}"/>
              </a:ext>
            </a:extLst>
          </p:cNvPr>
          <p:cNvSpPr txBox="1"/>
          <p:nvPr/>
        </p:nvSpPr>
        <p:spPr>
          <a:xfrm>
            <a:off x="1531345" y="2522862"/>
            <a:ext cx="3723701" cy="2550698"/>
          </a:xfrm>
          <a:prstGeom prst="rect">
            <a:avLst/>
          </a:prstGeom>
          <a:noFill/>
          <a:ln>
            <a:solidFill>
              <a:srgbClr val="696687"/>
            </a:solidFill>
          </a:ln>
        </p:spPr>
        <p:txBody>
          <a:bodyPr wrap="square" rtlCol="0">
            <a:spAutoFit/>
          </a:bodyPr>
          <a:lstStyle/>
          <a:p>
            <a:pPr algn="ctr">
              <a:lnSpc>
                <a:spcPct val="150000"/>
              </a:lnSpc>
            </a:pPr>
            <a:r>
              <a:rPr lang="es-AR" b="1" dirty="0">
                <a:solidFill>
                  <a:srgbClr val="696687"/>
                </a:solidFill>
              </a:rPr>
              <a:t>Sala 1 </a:t>
            </a:r>
            <a:r>
              <a:rPr lang="es-AR" b="1" dirty="0" err="1">
                <a:solidFill>
                  <a:srgbClr val="696687"/>
                </a:solidFill>
              </a:rPr>
              <a:t>aqnitio</a:t>
            </a:r>
            <a:r>
              <a:rPr lang="es-AR" b="1" dirty="0">
                <a:solidFill>
                  <a:srgbClr val="696687"/>
                </a:solidFill>
              </a:rPr>
              <a:t> </a:t>
            </a:r>
          </a:p>
          <a:p>
            <a:pPr>
              <a:lnSpc>
                <a:spcPct val="150000"/>
              </a:lnSpc>
            </a:pPr>
            <a:endParaRPr lang="es-AR" dirty="0">
              <a:solidFill>
                <a:srgbClr val="696687"/>
              </a:solidFill>
            </a:endParaRPr>
          </a:p>
          <a:p>
            <a:pPr algn="ctr">
              <a:lnSpc>
                <a:spcPct val="150000"/>
              </a:lnSpc>
            </a:pPr>
            <a:r>
              <a:rPr lang="es-AR" dirty="0">
                <a:solidFill>
                  <a:srgbClr val="696687"/>
                </a:solidFill>
              </a:rPr>
              <a:t>Usuario: </a:t>
            </a:r>
            <a:r>
              <a:rPr lang="es-AR" dirty="0">
                <a:solidFill>
                  <a:srgbClr val="696687"/>
                </a:solidFill>
                <a:hlinkClick r:id="rId2">
                  <a:extLst>
                    <a:ext uri="{A12FA001-AC4F-418D-AE19-62706E023703}">
                      <ahyp:hlinkClr xmlns:ahyp="http://schemas.microsoft.com/office/drawing/2018/hyperlinkcolor" val="tx"/>
                    </a:ext>
                  </a:extLst>
                </a:hlinkClick>
              </a:rPr>
              <a:t>sala1@aqnitio.com.ar</a:t>
            </a:r>
            <a:endParaRPr lang="es-AR" dirty="0">
              <a:solidFill>
                <a:srgbClr val="696687"/>
              </a:solidFill>
            </a:endParaRPr>
          </a:p>
          <a:p>
            <a:pPr algn="ctr">
              <a:lnSpc>
                <a:spcPct val="150000"/>
              </a:lnSpc>
            </a:pPr>
            <a:r>
              <a:rPr lang="es-AR" dirty="0">
                <a:solidFill>
                  <a:srgbClr val="696687"/>
                </a:solidFill>
              </a:rPr>
              <a:t>PW: Sala1aqnitio</a:t>
            </a:r>
          </a:p>
          <a:p>
            <a:pPr algn="ctr">
              <a:lnSpc>
                <a:spcPct val="150000"/>
              </a:lnSpc>
            </a:pPr>
            <a:endParaRPr lang="es-AR" dirty="0">
              <a:solidFill>
                <a:srgbClr val="696687"/>
              </a:solidFill>
            </a:endParaRPr>
          </a:p>
          <a:p>
            <a:pPr algn="ctr">
              <a:lnSpc>
                <a:spcPct val="150000"/>
              </a:lnSpc>
            </a:pPr>
            <a:r>
              <a:rPr lang="es-AR" dirty="0">
                <a:solidFill>
                  <a:srgbClr val="696687"/>
                </a:solidFill>
              </a:rPr>
              <a:t>ID sala: 785 058 9279</a:t>
            </a:r>
          </a:p>
        </p:txBody>
      </p:sp>
      <p:sp>
        <p:nvSpPr>
          <p:cNvPr id="8" name="CuadroTexto 7">
            <a:extLst>
              <a:ext uri="{FF2B5EF4-FFF2-40B4-BE49-F238E27FC236}">
                <a16:creationId xmlns:a16="http://schemas.microsoft.com/office/drawing/2014/main" id="{BADC5331-28AA-4D8D-84AB-BF934298005B}"/>
              </a:ext>
            </a:extLst>
          </p:cNvPr>
          <p:cNvSpPr txBox="1"/>
          <p:nvPr/>
        </p:nvSpPr>
        <p:spPr>
          <a:xfrm>
            <a:off x="6936954" y="2504793"/>
            <a:ext cx="3723701" cy="2550698"/>
          </a:xfrm>
          <a:prstGeom prst="rect">
            <a:avLst/>
          </a:prstGeom>
          <a:noFill/>
          <a:ln>
            <a:solidFill>
              <a:srgbClr val="696687"/>
            </a:solidFill>
          </a:ln>
        </p:spPr>
        <p:txBody>
          <a:bodyPr wrap="square" rtlCol="0">
            <a:spAutoFit/>
          </a:bodyPr>
          <a:lstStyle/>
          <a:p>
            <a:pPr algn="ctr">
              <a:lnSpc>
                <a:spcPct val="150000"/>
              </a:lnSpc>
            </a:pPr>
            <a:r>
              <a:rPr lang="es-AR" b="1" dirty="0">
                <a:solidFill>
                  <a:srgbClr val="696687"/>
                </a:solidFill>
              </a:rPr>
              <a:t>Sala 2 </a:t>
            </a:r>
            <a:r>
              <a:rPr lang="es-AR" b="1" dirty="0" err="1">
                <a:solidFill>
                  <a:srgbClr val="696687"/>
                </a:solidFill>
              </a:rPr>
              <a:t>aqnitio</a:t>
            </a:r>
            <a:r>
              <a:rPr lang="es-AR" b="1" dirty="0">
                <a:solidFill>
                  <a:srgbClr val="696687"/>
                </a:solidFill>
              </a:rPr>
              <a:t> </a:t>
            </a:r>
          </a:p>
          <a:p>
            <a:pPr>
              <a:lnSpc>
                <a:spcPct val="150000"/>
              </a:lnSpc>
            </a:pPr>
            <a:endParaRPr lang="es-AR" dirty="0">
              <a:solidFill>
                <a:srgbClr val="696687"/>
              </a:solidFill>
            </a:endParaRPr>
          </a:p>
          <a:p>
            <a:pPr algn="ctr">
              <a:lnSpc>
                <a:spcPct val="150000"/>
              </a:lnSpc>
            </a:pPr>
            <a:r>
              <a:rPr lang="es-AR" dirty="0">
                <a:solidFill>
                  <a:srgbClr val="696687"/>
                </a:solidFill>
              </a:rPr>
              <a:t>Usuario: </a:t>
            </a:r>
            <a:r>
              <a:rPr lang="es-AR" dirty="0">
                <a:solidFill>
                  <a:srgbClr val="696687"/>
                </a:solidFill>
                <a:hlinkClick r:id="rId3">
                  <a:extLst>
                    <a:ext uri="{A12FA001-AC4F-418D-AE19-62706E023703}">
                      <ahyp:hlinkClr xmlns:ahyp="http://schemas.microsoft.com/office/drawing/2018/hyperlinkcolor" val="tx"/>
                    </a:ext>
                  </a:extLst>
                </a:hlinkClick>
              </a:rPr>
              <a:t>sala2@aqnitio.com.ar</a:t>
            </a:r>
            <a:endParaRPr lang="es-AR" dirty="0">
              <a:solidFill>
                <a:srgbClr val="696687"/>
              </a:solidFill>
            </a:endParaRPr>
          </a:p>
          <a:p>
            <a:pPr algn="ctr">
              <a:lnSpc>
                <a:spcPct val="150000"/>
              </a:lnSpc>
            </a:pPr>
            <a:r>
              <a:rPr lang="es-AR" dirty="0">
                <a:solidFill>
                  <a:srgbClr val="696687"/>
                </a:solidFill>
              </a:rPr>
              <a:t>PW: Sala2aqnitio</a:t>
            </a:r>
          </a:p>
          <a:p>
            <a:pPr algn="ctr">
              <a:lnSpc>
                <a:spcPct val="150000"/>
              </a:lnSpc>
            </a:pPr>
            <a:endParaRPr lang="es-AR" dirty="0">
              <a:solidFill>
                <a:srgbClr val="696687"/>
              </a:solidFill>
            </a:endParaRPr>
          </a:p>
          <a:p>
            <a:pPr algn="ctr">
              <a:lnSpc>
                <a:spcPct val="150000"/>
              </a:lnSpc>
            </a:pPr>
            <a:r>
              <a:rPr lang="es-AR" dirty="0">
                <a:solidFill>
                  <a:srgbClr val="696687"/>
                </a:solidFill>
              </a:rPr>
              <a:t>ID sala: 867 020 6353</a:t>
            </a:r>
          </a:p>
        </p:txBody>
      </p:sp>
      <p:pic>
        <p:nvPicPr>
          <p:cNvPr id="1026" name="Picture 2" descr="Icono Logo Zoom PNG transparente - StickPNG">
            <a:extLst>
              <a:ext uri="{FF2B5EF4-FFF2-40B4-BE49-F238E27FC236}">
                <a16:creationId xmlns:a16="http://schemas.microsoft.com/office/drawing/2014/main" id="{24E86FFE-6753-47EA-B922-5C0D5AF3A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588" y="2788500"/>
            <a:ext cx="1404823" cy="140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1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52CC569-E482-4F6D-9112-3672FEF2D1C4}"/>
              </a:ext>
            </a:extLst>
          </p:cNvPr>
          <p:cNvSpPr>
            <a:spLocks noGrp="1"/>
          </p:cNvSpPr>
          <p:nvPr>
            <p:ph type="body" sz="quarter" idx="11"/>
          </p:nvPr>
        </p:nvSpPr>
        <p:spPr/>
        <p:txBody>
          <a:bodyPr/>
          <a:lstStyle/>
          <a:p>
            <a:r>
              <a:rPr lang="es-AR" dirty="0"/>
              <a:t>Datos para ingresar a una reunión</a:t>
            </a:r>
          </a:p>
        </p:txBody>
      </p:sp>
      <p:sp>
        <p:nvSpPr>
          <p:cNvPr id="7" name="CuadroTexto 6">
            <a:extLst>
              <a:ext uri="{FF2B5EF4-FFF2-40B4-BE49-F238E27FC236}">
                <a16:creationId xmlns:a16="http://schemas.microsoft.com/office/drawing/2014/main" id="{D9B3F1D2-62D5-40F2-A87A-7B3F34F0AB88}"/>
              </a:ext>
            </a:extLst>
          </p:cNvPr>
          <p:cNvSpPr txBox="1"/>
          <p:nvPr/>
        </p:nvSpPr>
        <p:spPr>
          <a:xfrm>
            <a:off x="1531345" y="2522862"/>
            <a:ext cx="3723701" cy="2550698"/>
          </a:xfrm>
          <a:prstGeom prst="rect">
            <a:avLst/>
          </a:prstGeom>
          <a:noFill/>
          <a:ln>
            <a:solidFill>
              <a:srgbClr val="696687"/>
            </a:solidFill>
          </a:ln>
        </p:spPr>
        <p:txBody>
          <a:bodyPr wrap="square" rtlCol="0">
            <a:spAutoFit/>
          </a:bodyPr>
          <a:lstStyle/>
          <a:p>
            <a:pPr algn="ctr">
              <a:lnSpc>
                <a:spcPct val="150000"/>
              </a:lnSpc>
            </a:pPr>
            <a:r>
              <a:rPr lang="es-AR" b="1" dirty="0">
                <a:solidFill>
                  <a:srgbClr val="696687"/>
                </a:solidFill>
              </a:rPr>
              <a:t>Sala 1 </a:t>
            </a:r>
            <a:r>
              <a:rPr lang="es-AR" b="1" dirty="0" err="1">
                <a:solidFill>
                  <a:srgbClr val="696687"/>
                </a:solidFill>
              </a:rPr>
              <a:t>aqnitio</a:t>
            </a:r>
            <a:r>
              <a:rPr lang="es-AR" b="1" dirty="0">
                <a:solidFill>
                  <a:srgbClr val="696687"/>
                </a:solidFill>
              </a:rPr>
              <a:t> </a:t>
            </a:r>
          </a:p>
          <a:p>
            <a:pPr algn="ctr">
              <a:lnSpc>
                <a:spcPct val="150000"/>
              </a:lnSpc>
            </a:pPr>
            <a:endParaRPr lang="es-ES" dirty="0">
              <a:solidFill>
                <a:srgbClr val="696687"/>
              </a:solidFill>
            </a:endParaRPr>
          </a:p>
          <a:p>
            <a:pPr algn="ctr">
              <a:lnSpc>
                <a:spcPct val="150000"/>
              </a:lnSpc>
            </a:pPr>
            <a:r>
              <a:rPr lang="es-ES" dirty="0">
                <a:solidFill>
                  <a:srgbClr val="696687"/>
                </a:solidFill>
              </a:rPr>
              <a:t>Unirse a la reunión Zoom:</a:t>
            </a:r>
          </a:p>
          <a:p>
            <a:pPr algn="ctr">
              <a:lnSpc>
                <a:spcPct val="150000"/>
              </a:lnSpc>
            </a:pPr>
            <a:r>
              <a:rPr lang="es-ES" dirty="0">
                <a:solidFill>
                  <a:srgbClr val="696687"/>
                </a:solidFill>
                <a:hlinkClick r:id="rId2"/>
              </a:rPr>
              <a:t>https://us06web.zoom.us/j/7850589279</a:t>
            </a:r>
            <a:endParaRPr lang="es-ES" dirty="0">
              <a:solidFill>
                <a:srgbClr val="696687"/>
              </a:solidFill>
            </a:endParaRPr>
          </a:p>
          <a:p>
            <a:pPr algn="ctr">
              <a:lnSpc>
                <a:spcPct val="150000"/>
              </a:lnSpc>
            </a:pPr>
            <a:endParaRPr lang="es-ES" dirty="0">
              <a:solidFill>
                <a:srgbClr val="696687"/>
              </a:solidFill>
            </a:endParaRPr>
          </a:p>
        </p:txBody>
      </p:sp>
      <p:sp>
        <p:nvSpPr>
          <p:cNvPr id="8" name="CuadroTexto 7">
            <a:extLst>
              <a:ext uri="{FF2B5EF4-FFF2-40B4-BE49-F238E27FC236}">
                <a16:creationId xmlns:a16="http://schemas.microsoft.com/office/drawing/2014/main" id="{BADC5331-28AA-4D8D-84AB-BF934298005B}"/>
              </a:ext>
            </a:extLst>
          </p:cNvPr>
          <p:cNvSpPr txBox="1"/>
          <p:nvPr/>
        </p:nvSpPr>
        <p:spPr>
          <a:xfrm>
            <a:off x="6936954" y="2504793"/>
            <a:ext cx="3723701" cy="2550698"/>
          </a:xfrm>
          <a:prstGeom prst="rect">
            <a:avLst/>
          </a:prstGeom>
          <a:noFill/>
          <a:ln>
            <a:solidFill>
              <a:srgbClr val="696687"/>
            </a:solidFill>
          </a:ln>
        </p:spPr>
        <p:txBody>
          <a:bodyPr wrap="square" rtlCol="0">
            <a:spAutoFit/>
          </a:bodyPr>
          <a:lstStyle/>
          <a:p>
            <a:pPr algn="ctr">
              <a:lnSpc>
                <a:spcPct val="150000"/>
              </a:lnSpc>
            </a:pPr>
            <a:r>
              <a:rPr lang="es-AR" b="1" dirty="0">
                <a:solidFill>
                  <a:srgbClr val="696687"/>
                </a:solidFill>
              </a:rPr>
              <a:t>Sala 2 </a:t>
            </a:r>
            <a:r>
              <a:rPr lang="es-AR" b="1" dirty="0" err="1">
                <a:solidFill>
                  <a:srgbClr val="696687"/>
                </a:solidFill>
              </a:rPr>
              <a:t>aqnitio</a:t>
            </a:r>
            <a:r>
              <a:rPr lang="es-AR" b="1" dirty="0">
                <a:solidFill>
                  <a:srgbClr val="696687"/>
                </a:solidFill>
              </a:rPr>
              <a:t> </a:t>
            </a:r>
          </a:p>
          <a:p>
            <a:pPr>
              <a:lnSpc>
                <a:spcPct val="150000"/>
              </a:lnSpc>
            </a:pPr>
            <a:endParaRPr lang="es-AR" dirty="0">
              <a:solidFill>
                <a:srgbClr val="696687"/>
              </a:solidFill>
            </a:endParaRPr>
          </a:p>
          <a:p>
            <a:pPr algn="ctr">
              <a:lnSpc>
                <a:spcPct val="150000"/>
              </a:lnSpc>
            </a:pPr>
            <a:r>
              <a:rPr lang="es-ES" dirty="0">
                <a:solidFill>
                  <a:srgbClr val="696687"/>
                </a:solidFill>
              </a:rPr>
              <a:t>Unirse a la reunión Zoom:</a:t>
            </a:r>
          </a:p>
          <a:p>
            <a:pPr algn="ctr">
              <a:lnSpc>
                <a:spcPct val="150000"/>
              </a:lnSpc>
            </a:pPr>
            <a:r>
              <a:rPr lang="es-ES" dirty="0">
                <a:solidFill>
                  <a:srgbClr val="696687"/>
                </a:solidFill>
                <a:hlinkClick r:id="rId3"/>
              </a:rPr>
              <a:t>https://us06web.zoom.us/j/8670206535</a:t>
            </a:r>
            <a:endParaRPr lang="es-ES" dirty="0">
              <a:solidFill>
                <a:srgbClr val="696687"/>
              </a:solidFill>
            </a:endParaRPr>
          </a:p>
          <a:p>
            <a:pPr algn="ctr">
              <a:lnSpc>
                <a:spcPct val="150000"/>
              </a:lnSpc>
            </a:pPr>
            <a:endParaRPr lang="es-ES" dirty="0">
              <a:solidFill>
                <a:srgbClr val="696687"/>
              </a:solidFill>
            </a:endParaRPr>
          </a:p>
        </p:txBody>
      </p:sp>
      <p:pic>
        <p:nvPicPr>
          <p:cNvPr id="1026" name="Picture 2" descr="Icono Logo Zoom PNG transparente - StickPNG">
            <a:extLst>
              <a:ext uri="{FF2B5EF4-FFF2-40B4-BE49-F238E27FC236}">
                <a16:creationId xmlns:a16="http://schemas.microsoft.com/office/drawing/2014/main" id="{24E86FFE-6753-47EA-B922-5C0D5AF3A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588" y="2788500"/>
            <a:ext cx="1404823" cy="140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0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9D3A9-077D-4E37-AA7C-FD469E7CB310}"/>
              </a:ext>
            </a:extLst>
          </p:cNvPr>
          <p:cNvSpPr>
            <a:spLocks noGrp="1"/>
          </p:cNvSpPr>
          <p:nvPr>
            <p:ph type="title"/>
          </p:nvPr>
        </p:nvSpPr>
        <p:spPr/>
        <p:txBody>
          <a:bodyPr/>
          <a:lstStyle/>
          <a:p>
            <a:r>
              <a:rPr lang="es-AR" dirty="0"/>
              <a:t>Iniciar sesión</a:t>
            </a:r>
          </a:p>
        </p:txBody>
      </p:sp>
      <p:pic>
        <p:nvPicPr>
          <p:cNvPr id="7" name="Imagen 6">
            <a:extLst>
              <a:ext uri="{FF2B5EF4-FFF2-40B4-BE49-F238E27FC236}">
                <a16:creationId xmlns:a16="http://schemas.microsoft.com/office/drawing/2014/main" id="{69F6754B-13D9-44A0-A969-0686FAB807EC}"/>
              </a:ext>
            </a:extLst>
          </p:cNvPr>
          <p:cNvPicPr>
            <a:picLocks noChangeAspect="1"/>
          </p:cNvPicPr>
          <p:nvPr/>
        </p:nvPicPr>
        <p:blipFill>
          <a:blip r:embed="rId2"/>
          <a:stretch>
            <a:fillRect/>
          </a:stretch>
        </p:blipFill>
        <p:spPr>
          <a:xfrm>
            <a:off x="838200" y="1690688"/>
            <a:ext cx="5062317" cy="3701819"/>
          </a:xfrm>
          <a:prstGeom prst="rect">
            <a:avLst/>
          </a:prstGeom>
        </p:spPr>
      </p:pic>
      <p:pic>
        <p:nvPicPr>
          <p:cNvPr id="9" name="Imagen 8">
            <a:extLst>
              <a:ext uri="{FF2B5EF4-FFF2-40B4-BE49-F238E27FC236}">
                <a16:creationId xmlns:a16="http://schemas.microsoft.com/office/drawing/2014/main" id="{253CE88A-2380-4606-8338-31D4AE34A409}"/>
              </a:ext>
            </a:extLst>
          </p:cNvPr>
          <p:cNvPicPr>
            <a:picLocks noChangeAspect="1"/>
          </p:cNvPicPr>
          <p:nvPr/>
        </p:nvPicPr>
        <p:blipFill>
          <a:blip r:embed="rId3"/>
          <a:stretch>
            <a:fillRect/>
          </a:stretch>
        </p:blipFill>
        <p:spPr>
          <a:xfrm>
            <a:off x="6096000" y="1710092"/>
            <a:ext cx="5062317" cy="3682415"/>
          </a:xfrm>
          <a:prstGeom prst="rect">
            <a:avLst/>
          </a:prstGeom>
        </p:spPr>
      </p:pic>
      <p:sp>
        <p:nvSpPr>
          <p:cNvPr id="10" name="Rectángulo 9">
            <a:extLst>
              <a:ext uri="{FF2B5EF4-FFF2-40B4-BE49-F238E27FC236}">
                <a16:creationId xmlns:a16="http://schemas.microsoft.com/office/drawing/2014/main" id="{2057112A-5886-414C-ACAC-36D2C4195944}"/>
              </a:ext>
            </a:extLst>
          </p:cNvPr>
          <p:cNvSpPr/>
          <p:nvPr/>
        </p:nvSpPr>
        <p:spPr>
          <a:xfrm>
            <a:off x="2036317" y="3833468"/>
            <a:ext cx="2666082" cy="42965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EBBD761C-0E09-452A-A3AA-3AD0FBC7A80D}"/>
              </a:ext>
            </a:extLst>
          </p:cNvPr>
          <p:cNvSpPr/>
          <p:nvPr/>
        </p:nvSpPr>
        <p:spPr>
          <a:xfrm>
            <a:off x="7300101" y="2220616"/>
            <a:ext cx="2654114" cy="78403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3" name="Conector recto de flecha 12">
            <a:extLst>
              <a:ext uri="{FF2B5EF4-FFF2-40B4-BE49-F238E27FC236}">
                <a16:creationId xmlns:a16="http://schemas.microsoft.com/office/drawing/2014/main" id="{FBAC3DB1-7C43-4998-AB1E-7D20BF42642D}"/>
              </a:ext>
            </a:extLst>
          </p:cNvPr>
          <p:cNvCxnSpPr/>
          <p:nvPr/>
        </p:nvCxnSpPr>
        <p:spPr>
          <a:xfrm flipV="1">
            <a:off x="5001658" y="2814408"/>
            <a:ext cx="2104222" cy="12338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C475287-5914-4ACB-9EAD-EDA5ADB26519}"/>
              </a:ext>
            </a:extLst>
          </p:cNvPr>
          <p:cNvSpPr txBox="1"/>
          <p:nvPr/>
        </p:nvSpPr>
        <p:spPr>
          <a:xfrm>
            <a:off x="10063975" y="1891078"/>
            <a:ext cx="1438214" cy="923330"/>
          </a:xfrm>
          <a:prstGeom prst="rect">
            <a:avLst/>
          </a:prstGeom>
          <a:noFill/>
          <a:ln w="38100">
            <a:solidFill>
              <a:srgbClr val="FFC000"/>
            </a:solidFill>
          </a:ln>
        </p:spPr>
        <p:txBody>
          <a:bodyPr wrap="none" rtlCol="0">
            <a:spAutoFit/>
          </a:bodyPr>
          <a:lstStyle/>
          <a:p>
            <a:pPr algn="ctr"/>
            <a:r>
              <a:rPr lang="es-AR" dirty="0">
                <a:solidFill>
                  <a:srgbClr val="696687"/>
                </a:solidFill>
              </a:rPr>
              <a:t>Ingresar los </a:t>
            </a:r>
          </a:p>
          <a:p>
            <a:pPr algn="ctr"/>
            <a:r>
              <a:rPr lang="es-AR" dirty="0">
                <a:solidFill>
                  <a:srgbClr val="696687"/>
                </a:solidFill>
              </a:rPr>
              <a:t>datos de la </a:t>
            </a:r>
          </a:p>
          <a:p>
            <a:pPr algn="ctr"/>
            <a:r>
              <a:rPr lang="es-AR" dirty="0">
                <a:solidFill>
                  <a:srgbClr val="696687"/>
                </a:solidFill>
              </a:rPr>
              <a:t>cuenta</a:t>
            </a:r>
          </a:p>
        </p:txBody>
      </p:sp>
    </p:spTree>
    <p:extLst>
      <p:ext uri="{BB962C8B-B14F-4D97-AF65-F5344CB8AC3E}">
        <p14:creationId xmlns:p14="http://schemas.microsoft.com/office/powerpoint/2010/main" val="276836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a de reunión">
            <a:extLst>
              <a:ext uri="{FF2B5EF4-FFF2-40B4-BE49-F238E27FC236}">
                <a16:creationId xmlns:a16="http://schemas.microsoft.com/office/drawing/2014/main" id="{ED0016D7-1653-4876-B4E3-BBEF0E819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759"/>
          <a:stretch/>
        </p:blipFill>
        <p:spPr bwMode="auto">
          <a:xfrm>
            <a:off x="419100" y="1690688"/>
            <a:ext cx="11353800" cy="67658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Barra de control de Zoom</a:t>
            </a:r>
          </a:p>
        </p:txBody>
      </p:sp>
      <p:cxnSp>
        <p:nvCxnSpPr>
          <p:cNvPr id="11" name="Conector recto de flecha 10">
            <a:extLst>
              <a:ext uri="{FF2B5EF4-FFF2-40B4-BE49-F238E27FC236}">
                <a16:creationId xmlns:a16="http://schemas.microsoft.com/office/drawing/2014/main" id="{9A2758D1-129F-4B45-B625-526F64EB3F6B}"/>
              </a:ext>
            </a:extLst>
          </p:cNvPr>
          <p:cNvCxnSpPr/>
          <p:nvPr/>
        </p:nvCxnSpPr>
        <p:spPr>
          <a:xfrm>
            <a:off x="4944737" y="2367277"/>
            <a:ext cx="0" cy="7394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9511005-359E-4617-82CF-661037FC561F}"/>
              </a:ext>
            </a:extLst>
          </p:cNvPr>
          <p:cNvCxnSpPr>
            <a:cxnSpLocks/>
          </p:cNvCxnSpPr>
          <p:nvPr/>
        </p:nvCxnSpPr>
        <p:spPr>
          <a:xfrm>
            <a:off x="5945437" y="2367277"/>
            <a:ext cx="0" cy="29648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D217ED30-E981-4B73-9254-81CEAE6522C3}"/>
              </a:ext>
            </a:extLst>
          </p:cNvPr>
          <p:cNvCxnSpPr/>
          <p:nvPr/>
        </p:nvCxnSpPr>
        <p:spPr>
          <a:xfrm>
            <a:off x="7157291" y="2367277"/>
            <a:ext cx="0" cy="7394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118A09A-E9ED-4513-B078-14D40269F671}"/>
              </a:ext>
            </a:extLst>
          </p:cNvPr>
          <p:cNvCxnSpPr>
            <a:cxnSpLocks/>
          </p:cNvCxnSpPr>
          <p:nvPr/>
        </p:nvCxnSpPr>
        <p:spPr>
          <a:xfrm>
            <a:off x="8301210" y="2367277"/>
            <a:ext cx="0" cy="216065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AD333B39-089C-4A5C-9B18-8525CE9FFA42}"/>
              </a:ext>
            </a:extLst>
          </p:cNvPr>
          <p:cNvCxnSpPr/>
          <p:nvPr/>
        </p:nvCxnSpPr>
        <p:spPr>
          <a:xfrm>
            <a:off x="9303744" y="2367277"/>
            <a:ext cx="0" cy="7394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EF62394D-B823-4A79-B633-8FB30CC37B5B}"/>
              </a:ext>
            </a:extLst>
          </p:cNvPr>
          <p:cNvSpPr txBox="1"/>
          <p:nvPr/>
        </p:nvSpPr>
        <p:spPr>
          <a:xfrm>
            <a:off x="45419" y="2741851"/>
            <a:ext cx="2958489" cy="3093154"/>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Nos permiten tener el control de nuestra emisión en </a:t>
            </a:r>
            <a:r>
              <a:rPr lang="es-ES" sz="1500" b="1" dirty="0">
                <a:solidFill>
                  <a:srgbClr val="696687"/>
                </a:solidFill>
              </a:rPr>
              <a:t>sonido</a:t>
            </a:r>
            <a:r>
              <a:rPr lang="es-ES" sz="1500" dirty="0">
                <a:solidFill>
                  <a:srgbClr val="696687"/>
                </a:solidFill>
              </a:rPr>
              <a:t> y en </a:t>
            </a:r>
            <a:r>
              <a:rPr lang="es-ES" sz="1500" b="1" dirty="0">
                <a:solidFill>
                  <a:srgbClr val="696687"/>
                </a:solidFill>
              </a:rPr>
              <a:t>imagen</a:t>
            </a:r>
            <a:r>
              <a:rPr lang="es-ES" sz="1500" dirty="0">
                <a:solidFill>
                  <a:srgbClr val="696687"/>
                </a:solidFill>
              </a:rPr>
              <a:t>, podemos silenciar o detener video en cualquier momento de la reunión, reactivándolos al desactivar el modo.</a:t>
            </a:r>
          </a:p>
          <a:p>
            <a:pPr algn="ctr"/>
            <a:endParaRPr lang="es-ES" sz="1500" dirty="0">
              <a:solidFill>
                <a:srgbClr val="696687"/>
              </a:solidFill>
            </a:endParaRPr>
          </a:p>
          <a:p>
            <a:pPr algn="ctr"/>
            <a:r>
              <a:rPr lang="es-ES" sz="1500" dirty="0">
                <a:solidFill>
                  <a:srgbClr val="696687"/>
                </a:solidFill>
              </a:rPr>
              <a:t>Si hacemos clic en la flechita que tienen al lado, se nos abrirá un desplegable de configuración del dispositivo y del programa con respecto al audio o al video</a:t>
            </a:r>
            <a:r>
              <a:rPr lang="es-ES" sz="1500" dirty="0"/>
              <a:t>.</a:t>
            </a:r>
            <a:endParaRPr lang="es-AR" sz="1500" dirty="0"/>
          </a:p>
        </p:txBody>
      </p:sp>
      <p:sp>
        <p:nvSpPr>
          <p:cNvPr id="18" name="Abrir llave 17">
            <a:extLst>
              <a:ext uri="{FF2B5EF4-FFF2-40B4-BE49-F238E27FC236}">
                <a16:creationId xmlns:a16="http://schemas.microsoft.com/office/drawing/2014/main" id="{40348261-3954-4157-9C25-ECA403954663}"/>
              </a:ext>
            </a:extLst>
          </p:cNvPr>
          <p:cNvSpPr/>
          <p:nvPr/>
        </p:nvSpPr>
        <p:spPr>
          <a:xfrm rot="16200000">
            <a:off x="1424796" y="1794480"/>
            <a:ext cx="165562" cy="1338753"/>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 name="CuadroTexto 19">
            <a:extLst>
              <a:ext uri="{FF2B5EF4-FFF2-40B4-BE49-F238E27FC236}">
                <a16:creationId xmlns:a16="http://schemas.microsoft.com/office/drawing/2014/main" id="{7034E72C-19DF-443F-9881-D80967AA263F}"/>
              </a:ext>
            </a:extLst>
          </p:cNvPr>
          <p:cNvSpPr txBox="1"/>
          <p:nvPr/>
        </p:nvSpPr>
        <p:spPr>
          <a:xfrm>
            <a:off x="4004607" y="3106757"/>
            <a:ext cx="1746634" cy="1708160"/>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Se nos abre una ventana anexa en la que nos aparece un listado de quiénes participan de la reunión.</a:t>
            </a:r>
            <a:endParaRPr lang="es-AR" sz="1500" dirty="0">
              <a:solidFill>
                <a:srgbClr val="696687"/>
              </a:solidFill>
            </a:endParaRPr>
          </a:p>
        </p:txBody>
      </p:sp>
      <p:sp>
        <p:nvSpPr>
          <p:cNvPr id="22" name="CuadroTexto 21">
            <a:extLst>
              <a:ext uri="{FF2B5EF4-FFF2-40B4-BE49-F238E27FC236}">
                <a16:creationId xmlns:a16="http://schemas.microsoft.com/office/drawing/2014/main" id="{98F133EF-FC43-4F5E-BE7D-99481B6BF6D7}"/>
              </a:ext>
            </a:extLst>
          </p:cNvPr>
          <p:cNvSpPr txBox="1"/>
          <p:nvPr/>
        </p:nvSpPr>
        <p:spPr>
          <a:xfrm>
            <a:off x="3745736" y="5442590"/>
            <a:ext cx="3172170" cy="784830"/>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Nos muestra una ventana anexa en la que sale la zona de conversación escrita. </a:t>
            </a:r>
            <a:endParaRPr lang="es-AR" sz="1500" dirty="0">
              <a:solidFill>
                <a:srgbClr val="696687"/>
              </a:solidFill>
            </a:endParaRPr>
          </a:p>
        </p:txBody>
      </p:sp>
      <p:sp>
        <p:nvSpPr>
          <p:cNvPr id="23" name="CuadroTexto 22">
            <a:extLst>
              <a:ext uri="{FF2B5EF4-FFF2-40B4-BE49-F238E27FC236}">
                <a16:creationId xmlns:a16="http://schemas.microsoft.com/office/drawing/2014/main" id="{0A320AC5-6765-4191-A27A-3CDEE212F9C5}"/>
              </a:ext>
            </a:extLst>
          </p:cNvPr>
          <p:cNvSpPr txBox="1"/>
          <p:nvPr/>
        </p:nvSpPr>
        <p:spPr>
          <a:xfrm>
            <a:off x="6246564" y="3160098"/>
            <a:ext cx="1746634" cy="1246495"/>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Nos permite compartir aquello que tenemos en la pantalla del ordenador.</a:t>
            </a:r>
            <a:endParaRPr lang="es-AR" sz="1500" dirty="0">
              <a:solidFill>
                <a:srgbClr val="696687"/>
              </a:solidFill>
            </a:endParaRPr>
          </a:p>
        </p:txBody>
      </p:sp>
      <p:sp>
        <p:nvSpPr>
          <p:cNvPr id="25" name="CuadroTexto 24">
            <a:extLst>
              <a:ext uri="{FF2B5EF4-FFF2-40B4-BE49-F238E27FC236}">
                <a16:creationId xmlns:a16="http://schemas.microsoft.com/office/drawing/2014/main" id="{C095622B-C1A1-47D8-9247-71C754EDAF7F}"/>
              </a:ext>
            </a:extLst>
          </p:cNvPr>
          <p:cNvSpPr txBox="1"/>
          <p:nvPr/>
        </p:nvSpPr>
        <p:spPr>
          <a:xfrm>
            <a:off x="7427893" y="4588510"/>
            <a:ext cx="1746634" cy="553998"/>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Nos permite grabar la reunión.</a:t>
            </a:r>
            <a:endParaRPr lang="es-AR" sz="1500" dirty="0">
              <a:solidFill>
                <a:srgbClr val="696687"/>
              </a:solidFill>
            </a:endParaRPr>
          </a:p>
        </p:txBody>
      </p:sp>
      <p:sp>
        <p:nvSpPr>
          <p:cNvPr id="26" name="CuadroTexto 25">
            <a:extLst>
              <a:ext uri="{FF2B5EF4-FFF2-40B4-BE49-F238E27FC236}">
                <a16:creationId xmlns:a16="http://schemas.microsoft.com/office/drawing/2014/main" id="{42473246-54B1-47F8-841D-2BB1B029BC1A}"/>
              </a:ext>
            </a:extLst>
          </p:cNvPr>
          <p:cNvSpPr txBox="1"/>
          <p:nvPr/>
        </p:nvSpPr>
        <p:spPr>
          <a:xfrm>
            <a:off x="8430428" y="3161777"/>
            <a:ext cx="2226555" cy="1015663"/>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Nos permite reaccionar a lo que el hablante esté compartiendo sin interrumpir.</a:t>
            </a:r>
            <a:endParaRPr lang="es-AR" sz="1500" dirty="0">
              <a:solidFill>
                <a:srgbClr val="696687"/>
              </a:solidFill>
            </a:endParaRPr>
          </a:p>
        </p:txBody>
      </p:sp>
      <p:cxnSp>
        <p:nvCxnSpPr>
          <p:cNvPr id="27" name="Conector recto de flecha 26">
            <a:extLst>
              <a:ext uri="{FF2B5EF4-FFF2-40B4-BE49-F238E27FC236}">
                <a16:creationId xmlns:a16="http://schemas.microsoft.com/office/drawing/2014/main" id="{2386BCF8-DEFB-496F-A597-CE7CBCC48F83}"/>
              </a:ext>
            </a:extLst>
          </p:cNvPr>
          <p:cNvCxnSpPr>
            <a:cxnSpLocks/>
          </p:cNvCxnSpPr>
          <p:nvPr/>
        </p:nvCxnSpPr>
        <p:spPr>
          <a:xfrm>
            <a:off x="11291371" y="2381075"/>
            <a:ext cx="0" cy="220743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2D8A919-6277-4969-A623-C3A7AEF0938E}"/>
              </a:ext>
            </a:extLst>
          </p:cNvPr>
          <p:cNvSpPr txBox="1"/>
          <p:nvPr/>
        </p:nvSpPr>
        <p:spPr>
          <a:xfrm>
            <a:off x="10026266" y="4643530"/>
            <a:ext cx="1746634" cy="553998"/>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Permite terminar la reunión.</a:t>
            </a:r>
            <a:endParaRPr lang="es-AR" sz="1500" dirty="0">
              <a:solidFill>
                <a:srgbClr val="696687"/>
              </a:solidFill>
            </a:endParaRPr>
          </a:p>
        </p:txBody>
      </p:sp>
    </p:spTree>
    <p:extLst>
      <p:ext uri="{BB962C8B-B14F-4D97-AF65-F5344CB8AC3E}">
        <p14:creationId xmlns:p14="http://schemas.microsoft.com/office/powerpoint/2010/main" val="14122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2" grpId="0" animBg="1"/>
      <p:bldP spid="23" grpId="0" animBg="1"/>
      <p:bldP spid="25" grpId="0" animBg="1"/>
      <p:bldP spid="26"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BC36A7-359A-4F44-A9ED-6A4F1D3ECA09}"/>
              </a:ext>
            </a:extLst>
          </p:cNvPr>
          <p:cNvSpPr>
            <a:spLocks noGrp="1"/>
          </p:cNvSpPr>
          <p:nvPr>
            <p:ph type="title"/>
          </p:nvPr>
        </p:nvSpPr>
        <p:spPr>
          <a:xfrm>
            <a:off x="838200" y="365125"/>
            <a:ext cx="10515600" cy="1325563"/>
          </a:xfrm>
        </p:spPr>
        <p:txBody>
          <a:bodyPr/>
          <a:lstStyle/>
          <a:p>
            <a:pPr algn="l"/>
            <a:r>
              <a:rPr lang="es-AR" dirty="0"/>
              <a:t>¿Cómo cambiar nuestro fondo para que aparezca el de </a:t>
            </a:r>
            <a:r>
              <a:rPr lang="es-AR" dirty="0" err="1"/>
              <a:t>aqnitio</a:t>
            </a:r>
            <a:r>
              <a:rPr lang="es-AR" dirty="0"/>
              <a:t>? </a:t>
            </a:r>
          </a:p>
        </p:txBody>
      </p:sp>
      <p:pic>
        <p:nvPicPr>
          <p:cNvPr id="6" name="Imagen 5">
            <a:extLst>
              <a:ext uri="{FF2B5EF4-FFF2-40B4-BE49-F238E27FC236}">
                <a16:creationId xmlns:a16="http://schemas.microsoft.com/office/drawing/2014/main" id="{785DC53E-0BD9-4B24-8A20-99952B808485}"/>
              </a:ext>
            </a:extLst>
          </p:cNvPr>
          <p:cNvPicPr>
            <a:picLocks noChangeAspect="1"/>
          </p:cNvPicPr>
          <p:nvPr/>
        </p:nvPicPr>
        <p:blipFill rotWithShape="1">
          <a:blip r:embed="rId2"/>
          <a:srcRect t="4618" r="8574" b="5276"/>
          <a:stretch/>
        </p:blipFill>
        <p:spPr>
          <a:xfrm>
            <a:off x="1519065" y="2082189"/>
            <a:ext cx="5730033" cy="3767768"/>
          </a:xfrm>
          <a:prstGeom prst="rect">
            <a:avLst/>
          </a:prstGeom>
        </p:spPr>
      </p:pic>
      <p:cxnSp>
        <p:nvCxnSpPr>
          <p:cNvPr id="7" name="Conector recto de flecha 6">
            <a:extLst>
              <a:ext uri="{FF2B5EF4-FFF2-40B4-BE49-F238E27FC236}">
                <a16:creationId xmlns:a16="http://schemas.microsoft.com/office/drawing/2014/main" id="{B375C9A4-6955-42C1-8BEA-8A3F89CC220E}"/>
              </a:ext>
            </a:extLst>
          </p:cNvPr>
          <p:cNvCxnSpPr>
            <a:cxnSpLocks/>
          </p:cNvCxnSpPr>
          <p:nvPr/>
        </p:nvCxnSpPr>
        <p:spPr>
          <a:xfrm flipV="1">
            <a:off x="7045287" y="3051673"/>
            <a:ext cx="1757190" cy="48339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1B567D9B-7CF1-454F-9264-0FDC948BE3AC}"/>
              </a:ext>
            </a:extLst>
          </p:cNvPr>
          <p:cNvSpPr txBox="1"/>
          <p:nvPr/>
        </p:nvSpPr>
        <p:spPr>
          <a:xfrm>
            <a:off x="9047373" y="2722830"/>
            <a:ext cx="1746634" cy="784830"/>
          </a:xfrm>
          <a:prstGeom prst="rect">
            <a:avLst/>
          </a:prstGeom>
          <a:noFill/>
          <a:ln>
            <a:solidFill>
              <a:schemeClr val="tx1">
                <a:lumMod val="60000"/>
                <a:lumOff val="40000"/>
              </a:schemeClr>
            </a:solidFill>
          </a:ln>
        </p:spPr>
        <p:txBody>
          <a:bodyPr wrap="square" rtlCol="0">
            <a:spAutoFit/>
          </a:bodyPr>
          <a:lstStyle/>
          <a:p>
            <a:pPr algn="ctr"/>
            <a:r>
              <a:rPr lang="es-ES" sz="1500" dirty="0">
                <a:solidFill>
                  <a:srgbClr val="696687"/>
                </a:solidFill>
              </a:rPr>
              <a:t>Hacemos clic en “seleccionar fondo virtual”.</a:t>
            </a:r>
            <a:endParaRPr lang="es-AR" sz="1500" dirty="0">
              <a:solidFill>
                <a:srgbClr val="696687"/>
              </a:solidFill>
            </a:endParaRPr>
          </a:p>
        </p:txBody>
      </p:sp>
    </p:spTree>
    <p:extLst>
      <p:ext uri="{BB962C8B-B14F-4D97-AF65-F5344CB8AC3E}">
        <p14:creationId xmlns:p14="http://schemas.microsoft.com/office/powerpoint/2010/main" val="1144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itulo">
  <a:themeElements>
    <a:clrScheme name="aqnitio plantilla">
      <a:dk1>
        <a:srgbClr val="9E62AE"/>
      </a:dk1>
      <a:lt1>
        <a:srgbClr val="FFFFFF"/>
      </a:lt1>
      <a:dk2>
        <a:srgbClr val="FFFFFF"/>
      </a:dk2>
      <a:lt2>
        <a:srgbClr val="FFFFFF"/>
      </a:lt2>
      <a:accent1>
        <a:srgbClr val="5B9BD5"/>
      </a:accent1>
      <a:accent2>
        <a:srgbClr val="FF6214"/>
      </a:accent2>
      <a:accent3>
        <a:srgbClr val="A5A5A5"/>
      </a:accent3>
      <a:accent4>
        <a:srgbClr val="FFC000"/>
      </a:accent4>
      <a:accent5>
        <a:srgbClr val="4472C4"/>
      </a:accent5>
      <a:accent6>
        <a:srgbClr val="70AD47"/>
      </a:accent6>
      <a:hlink>
        <a:srgbClr val="85C0FB"/>
      </a:hlink>
      <a:folHlink>
        <a:srgbClr val="954F72"/>
      </a:folHlink>
    </a:clrScheme>
    <a:fontScheme name="aqnitio 1">
      <a:majorFont>
        <a:latin typeface="Nunito Semi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695</Words>
  <Application>Microsoft Office PowerPoint</Application>
  <PresentationFormat>Panorámica</PresentationFormat>
  <Paragraphs>93</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Calibri</vt:lpstr>
      <vt:lpstr>Nunito</vt:lpstr>
      <vt:lpstr>Nunito Black</vt:lpstr>
      <vt:lpstr>Nunito Bold</vt:lpstr>
      <vt:lpstr>Nunito ExtraBold</vt:lpstr>
      <vt:lpstr>Nunito Regular</vt:lpstr>
      <vt:lpstr>Nunito SemiBold</vt:lpstr>
      <vt:lpstr>titulo</vt:lpstr>
      <vt:lpstr>Manual para el uso de Zoom</vt:lpstr>
      <vt:lpstr>Presentación de PowerPoint</vt:lpstr>
      <vt:lpstr>Presentación de PowerPoint</vt:lpstr>
      <vt:lpstr>Presentación de PowerPoint</vt:lpstr>
      <vt:lpstr>Presentación de PowerPoint</vt:lpstr>
      <vt:lpstr>Presentación de PowerPoint</vt:lpstr>
      <vt:lpstr>Iniciar sesión</vt:lpstr>
      <vt:lpstr>Barra de control de Zoom</vt:lpstr>
      <vt:lpstr>¿Cómo cambiar nuestro fondo para que aparezca el de aqnitio? </vt:lpstr>
      <vt:lpstr>¿Cómo cambiar nuestro fondo para que aparezca el de aqnitio? </vt:lpstr>
      <vt:lpstr>¿Dónde buscamos los fondos aqnitio? </vt:lpstr>
      <vt:lpstr>Anfitrión y co-anfitrión </vt:lpstr>
      <vt:lpstr>Compartir pantalla</vt:lpstr>
      <vt:lpstr>Compartir pantalla</vt:lpstr>
      <vt:lpstr>Grabar reunión</vt:lpstr>
      <vt:lpstr>Cerrar sesión</vt:lpstr>
      <vt:lpstr>¡Hasta la próxima!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Aqnitio</dc:creator>
  <cp:lastModifiedBy>Carolina Czanyo</cp:lastModifiedBy>
  <cp:revision>53</cp:revision>
  <dcterms:created xsi:type="dcterms:W3CDTF">2022-10-27T19:31:46Z</dcterms:created>
  <dcterms:modified xsi:type="dcterms:W3CDTF">2024-05-28T20:17:18Z</dcterms:modified>
</cp:coreProperties>
</file>